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2" r:id="rId8"/>
    <p:sldId id="261" r:id="rId9"/>
    <p:sldId id="265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4C9BA5-F05F-439B-BFA5-6FEC1689694E}" v="80" dt="2026-02-19T16:57:54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su kumar" userId="c2643889f458a9a0" providerId="LiveId" clId="{A6AE838B-7AD8-432E-9909-9A97ED7A75C2}"/>
    <pc:docChg chg="undo custSel addSld delSld modSld sldOrd">
      <pc:chgData name="priyansu kumar" userId="c2643889f458a9a0" providerId="LiveId" clId="{A6AE838B-7AD8-432E-9909-9A97ED7A75C2}" dt="2026-02-19T16:58:12.849" v="1526"/>
      <pc:docMkLst>
        <pc:docMk/>
      </pc:docMkLst>
      <pc:sldChg chg="addSp delSp modSp mod">
        <pc:chgData name="priyansu kumar" userId="c2643889f458a9a0" providerId="LiveId" clId="{A6AE838B-7AD8-432E-9909-9A97ED7A75C2}" dt="2026-02-19T15:17:29.526" v="267"/>
        <pc:sldMkLst>
          <pc:docMk/>
          <pc:sldMk cId="0" sldId="256"/>
        </pc:sldMkLst>
        <pc:spChg chg="add del mod">
          <ac:chgData name="priyansu kumar" userId="c2643889f458a9a0" providerId="LiveId" clId="{A6AE838B-7AD8-432E-9909-9A97ED7A75C2}" dt="2026-02-19T15:07:28.831" v="13" actId="20577"/>
          <ac:spMkLst>
            <pc:docMk/>
            <pc:sldMk cId="0" sldId="256"/>
            <ac:spMk id="3" creationId="{1894DC9C-D942-88EA-A41B-F7690BADC7CE}"/>
          </ac:spMkLst>
        </pc:spChg>
        <pc:spChg chg="add mod">
          <ac:chgData name="priyansu kumar" userId="c2643889f458a9a0" providerId="LiveId" clId="{A6AE838B-7AD8-432E-9909-9A97ED7A75C2}" dt="2026-02-19T15:09:19.959" v="50" actId="20577"/>
          <ac:spMkLst>
            <pc:docMk/>
            <pc:sldMk cId="0" sldId="256"/>
            <ac:spMk id="4" creationId="{F59ACB3E-16C7-FE62-339C-D2A70DCE7A29}"/>
          </ac:spMkLst>
        </pc:spChg>
        <pc:spChg chg="add mod">
          <ac:chgData name="priyansu kumar" userId="c2643889f458a9a0" providerId="LiveId" clId="{A6AE838B-7AD8-432E-9909-9A97ED7A75C2}" dt="2026-02-19T15:11:00.878" v="57" actId="207"/>
          <ac:spMkLst>
            <pc:docMk/>
            <pc:sldMk cId="0" sldId="256"/>
            <ac:spMk id="5" creationId="{3CB2B377-A793-3B19-F6EB-D306EC014283}"/>
          </ac:spMkLst>
        </pc:spChg>
        <pc:spChg chg="add del mod">
          <ac:chgData name="priyansu kumar" userId="c2643889f458a9a0" providerId="LiveId" clId="{A6AE838B-7AD8-432E-9909-9A97ED7A75C2}" dt="2026-02-19T15:17:29.526" v="263"/>
          <ac:spMkLst>
            <pc:docMk/>
            <pc:sldMk cId="0" sldId="256"/>
            <ac:spMk id="6" creationId="{92CE49B0-4C76-EF40-4027-C9643BF64DAD}"/>
          </ac:spMkLst>
        </pc:spChg>
        <pc:spChg chg="add del mod">
          <ac:chgData name="priyansu kumar" userId="c2643889f458a9a0" providerId="LiveId" clId="{A6AE838B-7AD8-432E-9909-9A97ED7A75C2}" dt="2026-02-19T15:17:29.526" v="265"/>
          <ac:spMkLst>
            <pc:docMk/>
            <pc:sldMk cId="0" sldId="256"/>
            <ac:spMk id="7" creationId="{CE18CFD6-0BE2-DE11-8AD0-A50EBDA3BB94}"/>
          </ac:spMkLst>
        </pc:spChg>
        <pc:spChg chg="add del mod">
          <ac:chgData name="priyansu kumar" userId="c2643889f458a9a0" providerId="LiveId" clId="{A6AE838B-7AD8-432E-9909-9A97ED7A75C2}" dt="2026-02-19T15:17:29.526" v="267"/>
          <ac:spMkLst>
            <pc:docMk/>
            <pc:sldMk cId="0" sldId="256"/>
            <ac:spMk id="8" creationId="{C11F2BC1-0C61-0983-FD14-BCCFA0A8CB5F}"/>
          </ac:spMkLst>
        </pc:spChg>
        <pc:spChg chg="mod">
          <ac:chgData name="priyansu kumar" userId="c2643889f458a9a0" providerId="LiveId" clId="{A6AE838B-7AD8-432E-9909-9A97ED7A75C2}" dt="2026-02-19T15:17:22.512" v="261" actId="20577"/>
          <ac:spMkLst>
            <pc:docMk/>
            <pc:sldMk cId="0" sldId="256"/>
            <ac:spMk id="19" creationId="{00000000-0000-0000-0000-000000000000}"/>
          </ac:spMkLst>
        </pc:spChg>
        <pc:inkChg chg="add del mod">
          <ac:chgData name="priyansu kumar" userId="c2643889f458a9a0" providerId="LiveId" clId="{A6AE838B-7AD8-432E-9909-9A97ED7A75C2}" dt="2026-02-19T15:07:30.231" v="14" actId="9405"/>
          <ac:inkMkLst>
            <pc:docMk/>
            <pc:sldMk cId="0" sldId="256"/>
            <ac:inkMk id="2" creationId="{01458BAE-0465-97B7-EB60-343222779A90}"/>
          </ac:inkMkLst>
        </pc:inkChg>
      </pc:sldChg>
      <pc:sldChg chg="addSp delSp modSp mod">
        <pc:chgData name="priyansu kumar" userId="c2643889f458a9a0" providerId="LiveId" clId="{A6AE838B-7AD8-432E-9909-9A97ED7A75C2}" dt="2026-02-19T16:14:10.512" v="685" actId="1076"/>
        <pc:sldMkLst>
          <pc:docMk/>
          <pc:sldMk cId="0" sldId="257"/>
        </pc:sldMkLst>
        <pc:spChg chg="mod">
          <ac:chgData name="priyansu kumar" userId="c2643889f458a9a0" providerId="LiveId" clId="{A6AE838B-7AD8-432E-9909-9A97ED7A75C2}" dt="2026-02-19T15:46:51.503" v="322" actId="255"/>
          <ac:spMkLst>
            <pc:docMk/>
            <pc:sldMk cId="0" sldId="257"/>
            <ac:spMk id="78" creationId="{00000000-0000-0000-0000-000000000000}"/>
          </ac:spMkLst>
        </pc:spChg>
        <pc:spChg chg="add del mod">
          <ac:chgData name="priyansu kumar" userId="c2643889f458a9a0" providerId="LiveId" clId="{A6AE838B-7AD8-432E-9909-9A97ED7A75C2}" dt="2026-02-19T15:44:05.612" v="288" actId="255"/>
          <ac:spMkLst>
            <pc:docMk/>
            <pc:sldMk cId="0" sldId="257"/>
            <ac:spMk id="83" creationId="{3594B972-69F9-42D2-75DC-AC82C6494F20}"/>
          </ac:spMkLst>
        </pc:spChg>
        <pc:spChg chg="add mod">
          <ac:chgData name="priyansu kumar" userId="c2643889f458a9a0" providerId="LiveId" clId="{A6AE838B-7AD8-432E-9909-9A97ED7A75C2}" dt="2026-02-19T15:45:07.707" v="298" actId="1076"/>
          <ac:spMkLst>
            <pc:docMk/>
            <pc:sldMk cId="0" sldId="257"/>
            <ac:spMk id="85" creationId="{5AE6C037-42CC-2752-D744-DABE556DD15D}"/>
          </ac:spMkLst>
        </pc:spChg>
        <pc:spChg chg="add mod">
          <ac:chgData name="priyansu kumar" userId="c2643889f458a9a0" providerId="LiveId" clId="{A6AE838B-7AD8-432E-9909-9A97ED7A75C2}" dt="2026-02-19T15:43:56.986" v="286" actId="767"/>
          <ac:spMkLst>
            <pc:docMk/>
            <pc:sldMk cId="0" sldId="257"/>
            <ac:spMk id="86" creationId="{3E9C6A81-A2FD-A785-9B88-39E79F618020}"/>
          </ac:spMkLst>
        </pc:spChg>
        <pc:spChg chg="add del mod">
          <ac:chgData name="priyansu kumar" userId="c2643889f458a9a0" providerId="LiveId" clId="{A6AE838B-7AD8-432E-9909-9A97ED7A75C2}" dt="2026-02-19T15:50:03.018" v="338" actId="47"/>
          <ac:spMkLst>
            <pc:docMk/>
            <pc:sldMk cId="0" sldId="257"/>
            <ac:spMk id="87" creationId="{DBE11FB0-EBE9-9CC4-25E9-6CFF4550F7F1}"/>
          </ac:spMkLst>
        </pc:spChg>
        <pc:spChg chg="add mod">
          <ac:chgData name="priyansu kumar" userId="c2643889f458a9a0" providerId="LiveId" clId="{A6AE838B-7AD8-432E-9909-9A97ED7A75C2}" dt="2026-02-19T16:14:04.279" v="684" actId="14100"/>
          <ac:spMkLst>
            <pc:docMk/>
            <pc:sldMk cId="0" sldId="257"/>
            <ac:spMk id="88" creationId="{770EC59B-E2BB-7A93-AE47-B8BD27DA8935}"/>
          </ac:spMkLst>
        </pc:spChg>
        <pc:spChg chg="add mod">
          <ac:chgData name="priyansu kumar" userId="c2643889f458a9a0" providerId="LiveId" clId="{A6AE838B-7AD8-432E-9909-9A97ED7A75C2}" dt="2026-02-19T16:14:10.512" v="685" actId="1076"/>
          <ac:spMkLst>
            <pc:docMk/>
            <pc:sldMk cId="0" sldId="257"/>
            <ac:spMk id="89" creationId="{A57BFE80-BCEE-12E7-81B1-65F54D432373}"/>
          </ac:spMkLst>
        </pc:spChg>
      </pc:sldChg>
      <pc:sldChg chg="addSp delSp modSp mod">
        <pc:chgData name="priyansu kumar" userId="c2643889f458a9a0" providerId="LiveId" clId="{A6AE838B-7AD8-432E-9909-9A97ED7A75C2}" dt="2026-02-19T16:37:23.812" v="1072" actId="1076"/>
        <pc:sldMkLst>
          <pc:docMk/>
          <pc:sldMk cId="0" sldId="258"/>
        </pc:sldMkLst>
        <pc:spChg chg="mod">
          <ac:chgData name="priyansu kumar" userId="c2643889f458a9a0" providerId="LiveId" clId="{A6AE838B-7AD8-432E-9909-9A97ED7A75C2}" dt="2026-02-19T15:49:53.379" v="335"/>
          <ac:spMkLst>
            <pc:docMk/>
            <pc:sldMk cId="0" sldId="258"/>
            <ac:spMk id="50" creationId="{00000000-0000-0000-0000-000000000000}"/>
          </ac:spMkLst>
        </pc:spChg>
        <pc:spChg chg="add mod">
          <ac:chgData name="priyansu kumar" userId="c2643889f458a9a0" providerId="LiveId" clId="{A6AE838B-7AD8-432E-9909-9A97ED7A75C2}" dt="2026-02-19T15:50:00.326" v="337" actId="14100"/>
          <ac:spMkLst>
            <pc:docMk/>
            <pc:sldMk cId="0" sldId="258"/>
            <ac:spMk id="78" creationId="{A67A5BC8-E659-AA9A-0401-555A71A884DF}"/>
          </ac:spMkLst>
        </pc:spChg>
        <pc:spChg chg="add del mod">
          <ac:chgData name="priyansu kumar" userId="c2643889f458a9a0" providerId="LiveId" clId="{A6AE838B-7AD8-432E-9909-9A97ED7A75C2}" dt="2026-02-19T15:50:36.557" v="341"/>
          <ac:spMkLst>
            <pc:docMk/>
            <pc:sldMk cId="0" sldId="258"/>
            <ac:spMk id="79" creationId="{A828B8E2-6FB8-8645-AACE-C225CD6FFADF}"/>
          </ac:spMkLst>
        </pc:spChg>
        <pc:spChg chg="add mod">
          <ac:chgData name="priyansu kumar" userId="c2643889f458a9a0" providerId="LiveId" clId="{A6AE838B-7AD8-432E-9909-9A97ED7A75C2}" dt="2026-02-19T15:53:08.008" v="396" actId="20577"/>
          <ac:spMkLst>
            <pc:docMk/>
            <pc:sldMk cId="0" sldId="258"/>
            <ac:spMk id="81" creationId="{EEA732E5-0401-D63D-2FF3-75F3EC7854E2}"/>
          </ac:spMkLst>
        </pc:spChg>
        <pc:spChg chg="add del mod">
          <ac:chgData name="priyansu kumar" userId="c2643889f458a9a0" providerId="LiveId" clId="{A6AE838B-7AD8-432E-9909-9A97ED7A75C2}" dt="2026-02-19T16:16:36.551" v="697" actId="478"/>
          <ac:spMkLst>
            <pc:docMk/>
            <pc:sldMk cId="0" sldId="258"/>
            <ac:spMk id="82" creationId="{E03A086F-204F-62C7-EAB1-579581DD468D}"/>
          </ac:spMkLst>
        </pc:spChg>
        <pc:spChg chg="add mod">
          <ac:chgData name="priyansu kumar" userId="c2643889f458a9a0" providerId="LiveId" clId="{A6AE838B-7AD8-432E-9909-9A97ED7A75C2}" dt="2026-02-19T16:37:21.204" v="1071" actId="14100"/>
          <ac:spMkLst>
            <pc:docMk/>
            <pc:sldMk cId="0" sldId="258"/>
            <ac:spMk id="83" creationId="{B05F282A-F8FE-5AF4-08FF-CD7BAE8CE856}"/>
          </ac:spMkLst>
        </pc:spChg>
        <pc:spChg chg="mod">
          <ac:chgData name="priyansu kumar" userId="c2643889f458a9a0" providerId="LiveId" clId="{A6AE838B-7AD8-432E-9909-9A97ED7A75C2}" dt="2026-02-19T16:37:03.466" v="1066"/>
          <ac:spMkLst>
            <pc:docMk/>
            <pc:sldMk cId="0" sldId="258"/>
            <ac:spMk id="85" creationId="{BE71E17D-0B3D-5F2C-0F0F-99146A2B9ABE}"/>
          </ac:spMkLst>
        </pc:spChg>
        <pc:grpChg chg="add mod">
          <ac:chgData name="priyansu kumar" userId="c2643889f458a9a0" providerId="LiveId" clId="{A6AE838B-7AD8-432E-9909-9A97ED7A75C2}" dt="2026-02-19T16:37:23.812" v="1072" actId="1076"/>
          <ac:grpSpMkLst>
            <pc:docMk/>
            <pc:sldMk cId="0" sldId="258"/>
            <ac:grpSpMk id="84" creationId="{43137F20-42B7-8F23-BA76-8E9EBBB35159}"/>
          </ac:grpSpMkLst>
        </pc:grpChg>
      </pc:sldChg>
      <pc:sldChg chg="addSp delSp modSp mod">
        <pc:chgData name="priyansu kumar" userId="c2643889f458a9a0" providerId="LiveId" clId="{A6AE838B-7AD8-432E-9909-9A97ED7A75C2}" dt="2026-02-19T16:38:38.856" v="1085" actId="1076"/>
        <pc:sldMkLst>
          <pc:docMk/>
          <pc:sldMk cId="0" sldId="259"/>
        </pc:sldMkLst>
        <pc:spChg chg="add mod">
          <ac:chgData name="priyansu kumar" userId="c2643889f458a9a0" providerId="LiveId" clId="{A6AE838B-7AD8-432E-9909-9A97ED7A75C2}" dt="2026-02-19T16:16:15.352" v="694" actId="1076"/>
          <ac:spMkLst>
            <pc:docMk/>
            <pc:sldMk cId="0" sldId="259"/>
            <ac:spMk id="50" creationId="{C536BA79-1DB8-0460-6B9D-41DCFDCD1D13}"/>
          </ac:spMkLst>
        </pc:spChg>
        <pc:spChg chg="add del mod">
          <ac:chgData name="priyansu kumar" userId="c2643889f458a9a0" providerId="LiveId" clId="{A6AE838B-7AD8-432E-9909-9A97ED7A75C2}" dt="2026-02-19T16:16:32.791" v="696" actId="478"/>
          <ac:spMkLst>
            <pc:docMk/>
            <pc:sldMk cId="0" sldId="259"/>
            <ac:spMk id="98" creationId="{D32008AA-14CA-2E0A-DB42-EF30F87BBCFF}"/>
          </ac:spMkLst>
        </pc:spChg>
        <pc:spChg chg="add mod">
          <ac:chgData name="priyansu kumar" userId="c2643889f458a9a0" providerId="LiveId" clId="{A6AE838B-7AD8-432E-9909-9A97ED7A75C2}" dt="2026-02-19T16:17:28.605" v="710" actId="14100"/>
          <ac:spMkLst>
            <pc:docMk/>
            <pc:sldMk cId="0" sldId="259"/>
            <ac:spMk id="99" creationId="{D36A10F5-CFA8-A5A3-5EA9-07E76D4DBD27}"/>
          </ac:spMkLst>
        </pc:spChg>
        <pc:spChg chg="mod">
          <ac:chgData name="priyansu kumar" userId="c2643889f458a9a0" providerId="LiveId" clId="{A6AE838B-7AD8-432E-9909-9A97ED7A75C2}" dt="2026-02-19T16:38:23.770" v="1080"/>
          <ac:spMkLst>
            <pc:docMk/>
            <pc:sldMk cId="0" sldId="259"/>
            <ac:spMk id="101" creationId="{6F20A317-DCC5-4C1C-58DE-6C3EE8FEDB86}"/>
          </ac:spMkLst>
        </pc:spChg>
        <pc:grpChg chg="add mod">
          <ac:chgData name="priyansu kumar" userId="c2643889f458a9a0" providerId="LiveId" clId="{A6AE838B-7AD8-432E-9909-9A97ED7A75C2}" dt="2026-02-19T16:38:38.856" v="1085" actId="1076"/>
          <ac:grpSpMkLst>
            <pc:docMk/>
            <pc:sldMk cId="0" sldId="259"/>
            <ac:grpSpMk id="100" creationId="{AF7BD17B-FB15-CC66-141C-02C245C07E59}"/>
          </ac:grpSpMkLst>
        </pc:grpChg>
      </pc:sldChg>
      <pc:sldChg chg="addSp delSp modSp mod ord">
        <pc:chgData name="priyansu kumar" userId="c2643889f458a9a0" providerId="LiveId" clId="{A6AE838B-7AD8-432E-9909-9A97ED7A75C2}" dt="2026-02-19T16:36:43.498" v="1065" actId="1076"/>
        <pc:sldMkLst>
          <pc:docMk/>
          <pc:sldMk cId="0" sldId="260"/>
        </pc:sldMkLst>
        <pc:spChg chg="mod">
          <ac:chgData name="priyansu kumar" userId="c2643889f458a9a0" providerId="LiveId" clId="{A6AE838B-7AD8-432E-9909-9A97ED7A75C2}" dt="2026-02-19T16:12:17.646" v="670"/>
          <ac:spMkLst>
            <pc:docMk/>
            <pc:sldMk cId="0" sldId="260"/>
            <ac:spMk id="94" creationId="{4C3B2985-C3E1-00D6-B9E3-C6960C11A4C0}"/>
          </ac:spMkLst>
        </pc:spChg>
        <pc:spChg chg="mod">
          <ac:chgData name="priyansu kumar" userId="c2643889f458a9a0" providerId="LiveId" clId="{A6AE838B-7AD8-432E-9909-9A97ED7A75C2}" dt="2026-02-19T16:12:17.646" v="670"/>
          <ac:spMkLst>
            <pc:docMk/>
            <pc:sldMk cId="0" sldId="260"/>
            <ac:spMk id="96" creationId="{95DD27C5-777E-7665-66A2-C917D67E6FA9}"/>
          </ac:spMkLst>
        </pc:spChg>
        <pc:spChg chg="mod">
          <ac:chgData name="priyansu kumar" userId="c2643889f458a9a0" providerId="LiveId" clId="{A6AE838B-7AD8-432E-9909-9A97ED7A75C2}" dt="2026-02-19T16:12:17.646" v="670"/>
          <ac:spMkLst>
            <pc:docMk/>
            <pc:sldMk cId="0" sldId="260"/>
            <ac:spMk id="106" creationId="{D6E75D42-6C14-C926-4A97-52012350E4AC}"/>
          </ac:spMkLst>
        </pc:spChg>
        <pc:spChg chg="mod">
          <ac:chgData name="priyansu kumar" userId="c2643889f458a9a0" providerId="LiveId" clId="{A6AE838B-7AD8-432E-9909-9A97ED7A75C2}" dt="2026-02-19T16:12:17.646" v="670"/>
          <ac:spMkLst>
            <pc:docMk/>
            <pc:sldMk cId="0" sldId="260"/>
            <ac:spMk id="110" creationId="{9C6F3FAC-FDEE-86BF-6F75-EE67E8C8A806}"/>
          </ac:spMkLst>
        </pc:spChg>
        <pc:spChg chg="mod">
          <ac:chgData name="priyansu kumar" userId="c2643889f458a9a0" providerId="LiveId" clId="{A6AE838B-7AD8-432E-9909-9A97ED7A75C2}" dt="2026-02-19T16:12:17.646" v="670"/>
          <ac:spMkLst>
            <pc:docMk/>
            <pc:sldMk cId="0" sldId="260"/>
            <ac:spMk id="112" creationId="{36253DF1-87D1-2286-303B-BAC2E6BEE93C}"/>
          </ac:spMkLst>
        </pc:spChg>
        <pc:spChg chg="mod">
          <ac:chgData name="priyansu kumar" userId="c2643889f458a9a0" providerId="LiveId" clId="{A6AE838B-7AD8-432E-9909-9A97ED7A75C2}" dt="2026-02-19T16:12:17.646" v="670"/>
          <ac:spMkLst>
            <pc:docMk/>
            <pc:sldMk cId="0" sldId="260"/>
            <ac:spMk id="118" creationId="{B0DB2F97-77CB-BC57-AC7A-64DDA47BBDF9}"/>
          </ac:spMkLst>
        </pc:spChg>
        <pc:spChg chg="mod">
          <ac:chgData name="priyansu kumar" userId="c2643889f458a9a0" providerId="LiveId" clId="{A6AE838B-7AD8-432E-9909-9A97ED7A75C2}" dt="2026-02-19T16:12:17.646" v="670"/>
          <ac:spMkLst>
            <pc:docMk/>
            <pc:sldMk cId="0" sldId="260"/>
            <ac:spMk id="120" creationId="{1D2DDBFC-1C29-D572-4C6B-DE0BAD4554EB}"/>
          </ac:spMkLst>
        </pc:spChg>
        <pc:spChg chg="del">
          <ac:chgData name="priyansu kumar" userId="c2643889f458a9a0" providerId="LiveId" clId="{A6AE838B-7AD8-432E-9909-9A97ED7A75C2}" dt="2026-02-19T16:12:20.436" v="671" actId="478"/>
          <ac:spMkLst>
            <pc:docMk/>
            <pc:sldMk cId="0" sldId="260"/>
            <ac:spMk id="121" creationId="{421F995F-3FCC-8CA5-3581-5883668946B1}"/>
          </ac:spMkLst>
        </pc:spChg>
        <pc:spChg chg="del">
          <ac:chgData name="priyansu kumar" userId="c2643889f458a9a0" providerId="LiveId" clId="{A6AE838B-7AD8-432E-9909-9A97ED7A75C2}" dt="2026-02-19T16:12:20.436" v="671" actId="478"/>
          <ac:spMkLst>
            <pc:docMk/>
            <pc:sldMk cId="0" sldId="260"/>
            <ac:spMk id="122" creationId="{67574060-2395-696B-C92E-5F01D0660D3C}"/>
          </ac:spMkLst>
        </pc:spChg>
        <pc:spChg chg="del">
          <ac:chgData name="priyansu kumar" userId="c2643889f458a9a0" providerId="LiveId" clId="{A6AE838B-7AD8-432E-9909-9A97ED7A75C2}" dt="2026-02-19T16:12:20.436" v="671" actId="478"/>
          <ac:spMkLst>
            <pc:docMk/>
            <pc:sldMk cId="0" sldId="260"/>
            <ac:spMk id="123" creationId="{86965D86-8876-C199-90E1-7AD2CE86243D}"/>
          </ac:spMkLst>
        </pc:spChg>
        <pc:spChg chg="del">
          <ac:chgData name="priyansu kumar" userId="c2643889f458a9a0" providerId="LiveId" clId="{A6AE838B-7AD8-432E-9909-9A97ED7A75C2}" dt="2026-02-19T16:12:20.436" v="671" actId="478"/>
          <ac:spMkLst>
            <pc:docMk/>
            <pc:sldMk cId="0" sldId="260"/>
            <ac:spMk id="124" creationId="{BF4B0F45-62DB-6AC5-C0AE-310B09086E12}"/>
          </ac:spMkLst>
        </pc:spChg>
        <pc:spChg chg="add del mod">
          <ac:chgData name="priyansu kumar" userId="c2643889f458a9a0" providerId="LiveId" clId="{A6AE838B-7AD8-432E-9909-9A97ED7A75C2}" dt="2026-02-19T16:12:20.436" v="671" actId="478"/>
          <ac:spMkLst>
            <pc:docMk/>
            <pc:sldMk cId="0" sldId="260"/>
            <ac:spMk id="125" creationId="{E5FEE90E-5A47-898B-E371-4ADC0346B5E6}"/>
          </ac:spMkLst>
        </pc:spChg>
        <pc:spChg chg="add del mod">
          <ac:chgData name="priyansu kumar" userId="c2643889f458a9a0" providerId="LiveId" clId="{A6AE838B-7AD8-432E-9909-9A97ED7A75C2}" dt="2026-02-19T16:12:20.436" v="671" actId="478"/>
          <ac:spMkLst>
            <pc:docMk/>
            <pc:sldMk cId="0" sldId="260"/>
            <ac:spMk id="126" creationId="{400E0EAE-E7F2-530B-A4E0-766BDB396E01}"/>
          </ac:spMkLst>
        </pc:spChg>
        <pc:spChg chg="del">
          <ac:chgData name="priyansu kumar" userId="c2643889f458a9a0" providerId="LiveId" clId="{A6AE838B-7AD8-432E-9909-9A97ED7A75C2}" dt="2026-02-19T16:12:20.436" v="671" actId="478"/>
          <ac:spMkLst>
            <pc:docMk/>
            <pc:sldMk cId="0" sldId="260"/>
            <ac:spMk id="127" creationId="{175063AC-83E5-87B6-1688-BA787A67D684}"/>
          </ac:spMkLst>
        </pc:spChg>
        <pc:spChg chg="add del mod">
          <ac:chgData name="priyansu kumar" userId="c2643889f458a9a0" providerId="LiveId" clId="{A6AE838B-7AD8-432E-9909-9A97ED7A75C2}" dt="2026-02-19T16:12:20.436" v="671" actId="478"/>
          <ac:spMkLst>
            <pc:docMk/>
            <pc:sldMk cId="0" sldId="260"/>
            <ac:spMk id="128" creationId="{DF077A9F-D3D8-6B6B-DE54-D953F77E8E35}"/>
          </ac:spMkLst>
        </pc:spChg>
        <pc:spChg chg="del">
          <ac:chgData name="priyansu kumar" userId="c2643889f458a9a0" providerId="LiveId" clId="{A6AE838B-7AD8-432E-9909-9A97ED7A75C2}" dt="2026-02-19T16:12:20.436" v="671" actId="478"/>
          <ac:spMkLst>
            <pc:docMk/>
            <pc:sldMk cId="0" sldId="260"/>
            <ac:spMk id="129" creationId="{4CFFB5B4-86E8-D5B9-8406-C66DAA295155}"/>
          </ac:spMkLst>
        </pc:spChg>
        <pc:spChg chg="mod">
          <ac:chgData name="priyansu kumar" userId="c2643889f458a9a0" providerId="LiveId" clId="{A6AE838B-7AD8-432E-9909-9A97ED7A75C2}" dt="2026-02-19T16:22:41.220" v="723"/>
          <ac:spMkLst>
            <pc:docMk/>
            <pc:sldMk cId="0" sldId="260"/>
            <ac:spMk id="135" creationId="{28D81F52-E20D-D9C7-433D-1D03F794F481}"/>
          </ac:spMkLst>
        </pc:spChg>
        <pc:spChg chg="mod">
          <ac:chgData name="priyansu kumar" userId="c2643889f458a9a0" providerId="LiveId" clId="{A6AE838B-7AD8-432E-9909-9A97ED7A75C2}" dt="2026-02-19T16:22:47.440" v="725"/>
          <ac:spMkLst>
            <pc:docMk/>
            <pc:sldMk cId="0" sldId="260"/>
            <ac:spMk id="137" creationId="{44FB04D5-BFC0-9BE1-7D0E-090C423F9BF1}"/>
          </ac:spMkLst>
        </pc:spChg>
        <pc:spChg chg="mod">
          <ac:chgData name="priyansu kumar" userId="c2643889f458a9a0" providerId="LiveId" clId="{A6AE838B-7AD8-432E-9909-9A97ED7A75C2}" dt="2026-02-19T16:22:55.610" v="727"/>
          <ac:spMkLst>
            <pc:docMk/>
            <pc:sldMk cId="0" sldId="260"/>
            <ac:spMk id="139" creationId="{601DE848-7D06-139C-35BD-7AE265FC3FA7}"/>
          </ac:spMkLst>
        </pc:spChg>
        <pc:spChg chg="mod">
          <ac:chgData name="priyansu kumar" userId="c2643889f458a9a0" providerId="LiveId" clId="{A6AE838B-7AD8-432E-9909-9A97ED7A75C2}" dt="2026-02-19T16:23:03.361" v="729"/>
          <ac:spMkLst>
            <pc:docMk/>
            <pc:sldMk cId="0" sldId="260"/>
            <ac:spMk id="141" creationId="{A1E9ADDF-F88E-68D5-E7D2-EBB9069DFE81}"/>
          </ac:spMkLst>
        </pc:spChg>
        <pc:spChg chg="add mod">
          <ac:chgData name="priyansu kumar" userId="c2643889f458a9a0" providerId="LiveId" clId="{A6AE838B-7AD8-432E-9909-9A97ED7A75C2}" dt="2026-02-19T16:35:44.813" v="1056" actId="1076"/>
          <ac:spMkLst>
            <pc:docMk/>
            <pc:sldMk cId="0" sldId="260"/>
            <ac:spMk id="143" creationId="{D1FBAC7C-2B7F-BF4F-35BC-A95CE20896D9}"/>
          </ac:spMkLst>
        </pc:spChg>
        <pc:spChg chg="add mod">
          <ac:chgData name="priyansu kumar" userId="c2643889f458a9a0" providerId="LiveId" clId="{A6AE838B-7AD8-432E-9909-9A97ED7A75C2}" dt="2026-02-19T16:35:55.947" v="1059" actId="14100"/>
          <ac:spMkLst>
            <pc:docMk/>
            <pc:sldMk cId="0" sldId="260"/>
            <ac:spMk id="144" creationId="{1A2D854A-B286-8D41-E564-DEC421C7F727}"/>
          </ac:spMkLst>
        </pc:spChg>
        <pc:spChg chg="mod">
          <ac:chgData name="priyansu kumar" userId="c2643889f458a9a0" providerId="LiveId" clId="{A6AE838B-7AD8-432E-9909-9A97ED7A75C2}" dt="2026-02-19T16:36:25.505" v="1060"/>
          <ac:spMkLst>
            <pc:docMk/>
            <pc:sldMk cId="0" sldId="260"/>
            <ac:spMk id="146" creationId="{354DE68B-0B6E-F9C1-C84E-466185F6D180}"/>
          </ac:spMkLst>
        </pc:spChg>
        <pc:grpChg chg="del">
          <ac:chgData name="priyansu kumar" userId="c2643889f458a9a0" providerId="LiveId" clId="{A6AE838B-7AD8-432E-9909-9A97ED7A75C2}" dt="2026-02-19T16:12:20.436" v="671" actId="478"/>
          <ac:grpSpMkLst>
            <pc:docMk/>
            <pc:sldMk cId="0" sldId="260"/>
            <ac:grpSpMk id="107" creationId="{75E8C648-3AC8-D3AD-D367-7EB4DC378406}"/>
          </ac:grpSpMkLst>
        </pc:grpChg>
        <pc:grpChg chg="add del mod">
          <ac:chgData name="priyansu kumar" userId="c2643889f458a9a0" providerId="LiveId" clId="{A6AE838B-7AD8-432E-9909-9A97ED7A75C2}" dt="2026-02-19T16:23:52.353" v="733" actId="478"/>
          <ac:grpSpMkLst>
            <pc:docMk/>
            <pc:sldMk cId="0" sldId="260"/>
            <ac:grpSpMk id="134" creationId="{4CF687CF-09B1-8329-155F-7D64DE90CA89}"/>
          </ac:grpSpMkLst>
        </pc:grpChg>
        <pc:grpChg chg="add del mod">
          <ac:chgData name="priyansu kumar" userId="c2643889f458a9a0" providerId="LiveId" clId="{A6AE838B-7AD8-432E-9909-9A97ED7A75C2}" dt="2026-02-19T16:23:50.295" v="732" actId="478"/>
          <ac:grpSpMkLst>
            <pc:docMk/>
            <pc:sldMk cId="0" sldId="260"/>
            <ac:grpSpMk id="136" creationId="{C17F7606-5649-A42F-6FA5-9B69802D69FE}"/>
          </ac:grpSpMkLst>
        </pc:grpChg>
        <pc:grpChg chg="add del mod">
          <ac:chgData name="priyansu kumar" userId="c2643889f458a9a0" providerId="LiveId" clId="{A6AE838B-7AD8-432E-9909-9A97ED7A75C2}" dt="2026-02-19T16:23:59.158" v="736" actId="478"/>
          <ac:grpSpMkLst>
            <pc:docMk/>
            <pc:sldMk cId="0" sldId="260"/>
            <ac:grpSpMk id="138" creationId="{871C1251-E98B-3956-F182-212699A5EC45}"/>
          </ac:grpSpMkLst>
        </pc:grpChg>
        <pc:grpChg chg="add del mod">
          <ac:chgData name="priyansu kumar" userId="c2643889f458a9a0" providerId="LiveId" clId="{A6AE838B-7AD8-432E-9909-9A97ED7A75C2}" dt="2026-02-19T16:23:56.323" v="735" actId="478"/>
          <ac:grpSpMkLst>
            <pc:docMk/>
            <pc:sldMk cId="0" sldId="260"/>
            <ac:grpSpMk id="140" creationId="{F65F938D-082B-D265-EC55-DEFDE1855F8B}"/>
          </ac:grpSpMkLst>
        </pc:grpChg>
        <pc:grpChg chg="add mod">
          <ac:chgData name="priyansu kumar" userId="c2643889f458a9a0" providerId="LiveId" clId="{A6AE838B-7AD8-432E-9909-9A97ED7A75C2}" dt="2026-02-19T16:36:43.498" v="1065" actId="1076"/>
          <ac:grpSpMkLst>
            <pc:docMk/>
            <pc:sldMk cId="0" sldId="260"/>
            <ac:grpSpMk id="145" creationId="{58995756-56FB-F111-BEFA-31A5D13B2958}"/>
          </ac:grpSpMkLst>
        </pc:grpChg>
        <pc:picChg chg="add del mod">
          <ac:chgData name="priyansu kumar" userId="c2643889f458a9a0" providerId="LiveId" clId="{A6AE838B-7AD8-432E-9909-9A97ED7A75C2}" dt="2026-02-19T16:23:54.128" v="734" actId="478"/>
          <ac:picMkLst>
            <pc:docMk/>
            <pc:sldMk cId="0" sldId="260"/>
            <ac:picMk id="131" creationId="{A28AC0EB-4085-84A0-89E6-DA7CED88907D}"/>
          </ac:picMkLst>
        </pc:picChg>
        <pc:picChg chg="add del">
          <ac:chgData name="priyansu kumar" userId="c2643889f458a9a0" providerId="LiveId" clId="{A6AE838B-7AD8-432E-9909-9A97ED7A75C2}" dt="2026-02-19T16:22:30.623" v="722" actId="22"/>
          <ac:picMkLst>
            <pc:docMk/>
            <pc:sldMk cId="0" sldId="260"/>
            <ac:picMk id="133" creationId="{38BB15DF-CAFC-D2C0-0277-2FD6E0417F40}"/>
          </ac:picMkLst>
        </pc:picChg>
      </pc:sldChg>
      <pc:sldChg chg="addSp delSp modSp mod ord">
        <pc:chgData name="priyansu kumar" userId="c2643889f458a9a0" providerId="LiveId" clId="{A6AE838B-7AD8-432E-9909-9A97ED7A75C2}" dt="2026-02-19T16:58:12.849" v="1526"/>
        <pc:sldMkLst>
          <pc:docMk/>
          <pc:sldMk cId="0" sldId="261"/>
        </pc:sldMkLst>
        <pc:spChg chg="add mod">
          <ac:chgData name="priyansu kumar" userId="c2643889f458a9a0" providerId="LiveId" clId="{A6AE838B-7AD8-432E-9909-9A97ED7A75C2}" dt="2026-02-19T16:31:15.078" v="929" actId="20577"/>
          <ac:spMkLst>
            <pc:docMk/>
            <pc:sldMk cId="0" sldId="261"/>
            <ac:spMk id="66" creationId="{A64AAFE9-7575-E7A7-A3D4-0C1DFBCDC18E}"/>
          </ac:spMkLst>
        </pc:spChg>
        <pc:spChg chg="add mod">
          <ac:chgData name="priyansu kumar" userId="c2643889f458a9a0" providerId="LiveId" clId="{A6AE838B-7AD8-432E-9909-9A97ED7A75C2}" dt="2026-02-19T16:33:38.063" v="1036" actId="13926"/>
          <ac:spMkLst>
            <pc:docMk/>
            <pc:sldMk cId="0" sldId="261"/>
            <ac:spMk id="68" creationId="{0FF8085B-306F-C4FC-7D3A-CE5E9D7E1A2B}"/>
          </ac:spMkLst>
        </pc:spChg>
        <pc:spChg chg="add del">
          <ac:chgData name="priyansu kumar" userId="c2643889f458a9a0" providerId="LiveId" clId="{A6AE838B-7AD8-432E-9909-9A97ED7A75C2}" dt="2026-02-19T16:34:12.422" v="1038" actId="22"/>
          <ac:spMkLst>
            <pc:docMk/>
            <pc:sldMk cId="0" sldId="261"/>
            <ac:spMk id="70" creationId="{DA504EDD-6870-517A-AD6E-E8434CEDEF19}"/>
          </ac:spMkLst>
        </pc:spChg>
        <pc:spChg chg="add mod">
          <ac:chgData name="priyansu kumar" userId="c2643889f458a9a0" providerId="LiveId" clId="{A6AE838B-7AD8-432E-9909-9A97ED7A75C2}" dt="2026-02-19T16:38:12.697" v="1079" actId="1076"/>
          <ac:spMkLst>
            <pc:docMk/>
            <pc:sldMk cId="0" sldId="261"/>
            <ac:spMk id="71" creationId="{EB352885-7612-CB5D-A134-B1E1C4DACD82}"/>
          </ac:spMkLst>
        </pc:spChg>
        <pc:spChg chg="mod">
          <ac:chgData name="priyansu kumar" userId="c2643889f458a9a0" providerId="LiveId" clId="{A6AE838B-7AD8-432E-9909-9A97ED7A75C2}" dt="2026-02-19T16:37:54.643" v="1073"/>
          <ac:spMkLst>
            <pc:docMk/>
            <pc:sldMk cId="0" sldId="261"/>
            <ac:spMk id="73" creationId="{CCC1D12C-7F5C-0887-7FC7-FE76B0662090}"/>
          </ac:spMkLst>
        </pc:spChg>
        <pc:grpChg chg="add mod">
          <ac:chgData name="priyansu kumar" userId="c2643889f458a9a0" providerId="LiveId" clId="{A6AE838B-7AD8-432E-9909-9A97ED7A75C2}" dt="2026-02-19T16:38:10.296" v="1078" actId="1076"/>
          <ac:grpSpMkLst>
            <pc:docMk/>
            <pc:sldMk cId="0" sldId="261"/>
            <ac:grpSpMk id="72" creationId="{54E0E26C-C5F2-4E77-208B-E22A7051BE5E}"/>
          </ac:grpSpMkLst>
        </pc:grpChg>
        <pc:grpChg chg="mod">
          <ac:chgData name="priyansu kumar" userId="c2643889f458a9a0" providerId="LiveId" clId="{A6AE838B-7AD8-432E-9909-9A97ED7A75C2}" dt="2026-02-19T16:34:58.796" v="1049" actId="1076"/>
          <ac:grpSpMkLst>
            <pc:docMk/>
            <pc:sldMk cId="0" sldId="261"/>
            <ac:grpSpMk id="91" creationId="{D77E4487-093D-D072-9CCD-366B62FA5A4E}"/>
          </ac:grpSpMkLst>
        </pc:grpChg>
      </pc:sldChg>
      <pc:sldChg chg="addSp delSp modSp mod ord">
        <pc:chgData name="priyansu kumar" userId="c2643889f458a9a0" providerId="LiveId" clId="{A6AE838B-7AD8-432E-9909-9A97ED7A75C2}" dt="2026-02-19T16:50:34.047" v="1350" actId="1076"/>
        <pc:sldMkLst>
          <pc:docMk/>
          <pc:sldMk cId="0" sldId="262"/>
        </pc:sldMkLst>
        <pc:spChg chg="mod">
          <ac:chgData name="priyansu kumar" userId="c2643889f458a9a0" providerId="LiveId" clId="{A6AE838B-7AD8-432E-9909-9A97ED7A75C2}" dt="2026-02-19T16:44:42.767" v="1295" actId="20577"/>
          <ac:spMkLst>
            <pc:docMk/>
            <pc:sldMk cId="0" sldId="262"/>
            <ac:spMk id="41" creationId="{00000000-0000-0000-0000-000000000000}"/>
          </ac:spMkLst>
        </pc:spChg>
        <pc:spChg chg="add del mod">
          <ac:chgData name="priyansu kumar" userId="c2643889f458a9a0" providerId="LiveId" clId="{A6AE838B-7AD8-432E-9909-9A97ED7A75C2}" dt="2026-02-19T16:44:48.197" v="1296" actId="20577"/>
          <ac:spMkLst>
            <pc:docMk/>
            <pc:sldMk cId="0" sldId="262"/>
            <ac:spMk id="45" creationId="{00000000-0000-0000-0000-000000000000}"/>
          </ac:spMkLst>
        </pc:spChg>
        <pc:spChg chg="mod">
          <ac:chgData name="priyansu kumar" userId="c2643889f458a9a0" providerId="LiveId" clId="{A6AE838B-7AD8-432E-9909-9A97ED7A75C2}" dt="2026-02-19T16:45:14.037" v="1297"/>
          <ac:spMkLst>
            <pc:docMk/>
            <pc:sldMk cId="0" sldId="262"/>
            <ac:spMk id="51" creationId="{73EE404A-57E0-F81D-3497-E7BCE3E62D3E}"/>
          </ac:spMkLst>
        </pc:spChg>
        <pc:spChg chg="mod">
          <ac:chgData name="priyansu kumar" userId="c2643889f458a9a0" providerId="LiveId" clId="{A6AE838B-7AD8-432E-9909-9A97ED7A75C2}" dt="2026-02-19T16:45:24.784" v="1300"/>
          <ac:spMkLst>
            <pc:docMk/>
            <pc:sldMk cId="0" sldId="262"/>
            <ac:spMk id="53" creationId="{100AA572-3D5A-B353-6913-207CE43EFC0D}"/>
          </ac:spMkLst>
        </pc:spChg>
        <pc:spChg chg="add mod">
          <ac:chgData name="priyansu kumar" userId="c2643889f458a9a0" providerId="LiveId" clId="{A6AE838B-7AD8-432E-9909-9A97ED7A75C2}" dt="2026-02-19T16:46:15.900" v="1308"/>
          <ac:spMkLst>
            <pc:docMk/>
            <pc:sldMk cId="0" sldId="262"/>
            <ac:spMk id="54" creationId="{B3D89427-6E5C-CADE-0ED7-1E8A3803B82D}"/>
          </ac:spMkLst>
        </pc:spChg>
        <pc:spChg chg="mod">
          <ac:chgData name="priyansu kumar" userId="c2643889f458a9a0" providerId="LiveId" clId="{A6AE838B-7AD8-432E-9909-9A97ED7A75C2}" dt="2026-02-19T16:46:39.490" v="1310"/>
          <ac:spMkLst>
            <pc:docMk/>
            <pc:sldMk cId="0" sldId="262"/>
            <ac:spMk id="56" creationId="{F773D3DD-D84B-10C7-DDEC-21AE82CFA108}"/>
          </ac:spMkLst>
        </pc:spChg>
        <pc:spChg chg="mod">
          <ac:chgData name="priyansu kumar" userId="c2643889f458a9a0" providerId="LiveId" clId="{A6AE838B-7AD8-432E-9909-9A97ED7A75C2}" dt="2026-02-19T16:47:05.875" v="1314" actId="1076"/>
          <ac:spMkLst>
            <pc:docMk/>
            <pc:sldMk cId="0" sldId="262"/>
            <ac:spMk id="58" creationId="{95465B8D-505E-10A1-351E-601E2DD5EAC8}"/>
          </ac:spMkLst>
        </pc:spChg>
        <pc:spChg chg="mod">
          <ac:chgData name="priyansu kumar" userId="c2643889f458a9a0" providerId="LiveId" clId="{A6AE838B-7AD8-432E-9909-9A97ED7A75C2}" dt="2026-02-19T16:47:48.749" v="1317"/>
          <ac:spMkLst>
            <pc:docMk/>
            <pc:sldMk cId="0" sldId="262"/>
            <ac:spMk id="60" creationId="{01760D75-25E3-7A39-F603-B3F704146715}"/>
          </ac:spMkLst>
        </pc:spChg>
        <pc:spChg chg="add mod">
          <ac:chgData name="priyansu kumar" userId="c2643889f458a9a0" providerId="LiveId" clId="{A6AE838B-7AD8-432E-9909-9A97ED7A75C2}" dt="2026-02-19T16:50:27.174" v="1348" actId="1076"/>
          <ac:spMkLst>
            <pc:docMk/>
            <pc:sldMk cId="0" sldId="262"/>
            <ac:spMk id="61" creationId="{615179E0-DE0A-AC9C-BED6-AC38BD883936}"/>
          </ac:spMkLst>
        </pc:spChg>
        <pc:spChg chg="add del mod">
          <ac:chgData name="priyansu kumar" userId="c2643889f458a9a0" providerId="LiveId" clId="{A6AE838B-7AD8-432E-9909-9A97ED7A75C2}" dt="2026-02-19T16:49:32.091" v="1337" actId="478"/>
          <ac:spMkLst>
            <pc:docMk/>
            <pc:sldMk cId="0" sldId="262"/>
            <ac:spMk id="62" creationId="{B3085352-D98B-94E5-8586-24021A4C1B6D}"/>
          </ac:spMkLst>
        </pc:spChg>
        <pc:spChg chg="mod">
          <ac:chgData name="priyansu kumar" userId="c2643889f458a9a0" providerId="LiveId" clId="{A6AE838B-7AD8-432E-9909-9A97ED7A75C2}" dt="2026-02-19T16:49:48.739" v="1338"/>
          <ac:spMkLst>
            <pc:docMk/>
            <pc:sldMk cId="0" sldId="262"/>
            <ac:spMk id="64" creationId="{09053DFA-89A1-3547-3B28-0186211E4C97}"/>
          </ac:spMkLst>
        </pc:spChg>
        <pc:spChg chg="mod">
          <ac:chgData name="priyansu kumar" userId="c2643889f458a9a0" providerId="LiveId" clId="{A6AE838B-7AD8-432E-9909-9A97ED7A75C2}" dt="2026-02-19T16:49:55.054" v="1340"/>
          <ac:spMkLst>
            <pc:docMk/>
            <pc:sldMk cId="0" sldId="262"/>
            <ac:spMk id="66" creationId="{AC9F7336-0729-4518-0767-D71061C39404}"/>
          </ac:spMkLst>
        </pc:spChg>
        <pc:spChg chg="mod">
          <ac:chgData name="priyansu kumar" userId="c2643889f458a9a0" providerId="LiveId" clId="{A6AE838B-7AD8-432E-9909-9A97ED7A75C2}" dt="2026-02-19T16:50:01.362" v="1342"/>
          <ac:spMkLst>
            <pc:docMk/>
            <pc:sldMk cId="0" sldId="262"/>
            <ac:spMk id="68" creationId="{6F9D71FA-037D-15C2-6D57-4640B48CACFF}"/>
          </ac:spMkLst>
        </pc:spChg>
        <pc:spChg chg="mod">
          <ac:chgData name="priyansu kumar" userId="c2643889f458a9a0" providerId="LiveId" clId="{A6AE838B-7AD8-432E-9909-9A97ED7A75C2}" dt="2026-02-19T16:50:07.394" v="1344"/>
          <ac:spMkLst>
            <pc:docMk/>
            <pc:sldMk cId="0" sldId="262"/>
            <ac:spMk id="70" creationId="{6B904982-03DD-BFDC-3D06-F5B0E23B906D}"/>
          </ac:spMkLst>
        </pc:spChg>
        <pc:spChg chg="mod">
          <ac:chgData name="priyansu kumar" userId="c2643889f458a9a0" providerId="LiveId" clId="{A6AE838B-7AD8-432E-9909-9A97ED7A75C2}" dt="2026-02-19T16:50:14.125" v="1346"/>
          <ac:spMkLst>
            <pc:docMk/>
            <pc:sldMk cId="0" sldId="262"/>
            <ac:spMk id="72" creationId="{A052882F-40E5-9610-14D1-2B17C2C4DBD0}"/>
          </ac:spMkLst>
        </pc:spChg>
        <pc:spChg chg="mod">
          <ac:chgData name="priyansu kumar" userId="c2643889f458a9a0" providerId="LiveId" clId="{A6AE838B-7AD8-432E-9909-9A97ED7A75C2}" dt="2026-02-19T16:50:29.513" v="1349"/>
          <ac:spMkLst>
            <pc:docMk/>
            <pc:sldMk cId="0" sldId="262"/>
            <ac:spMk id="74" creationId="{492241C9-348E-7E97-1531-F21A33F3187E}"/>
          </ac:spMkLst>
        </pc:spChg>
        <pc:grpChg chg="mod">
          <ac:chgData name="priyansu kumar" userId="c2643889f458a9a0" providerId="LiveId" clId="{A6AE838B-7AD8-432E-9909-9A97ED7A75C2}" dt="2026-02-19T16:43:49.605" v="1166" actId="1076"/>
          <ac:grpSpMkLst>
            <pc:docMk/>
            <pc:sldMk cId="0" sldId="262"/>
            <ac:grpSpMk id="46" creationId="{00000000-0000-0000-0000-000000000000}"/>
          </ac:grpSpMkLst>
        </pc:grpChg>
        <pc:grpChg chg="add mod">
          <ac:chgData name="priyansu kumar" userId="c2643889f458a9a0" providerId="LiveId" clId="{A6AE838B-7AD8-432E-9909-9A97ED7A75C2}" dt="2026-02-19T16:45:19.801" v="1299" actId="1076"/>
          <ac:grpSpMkLst>
            <pc:docMk/>
            <pc:sldMk cId="0" sldId="262"/>
            <ac:grpSpMk id="50" creationId="{363C7C68-14B8-4C13-4067-5F296DA5CA40}"/>
          </ac:grpSpMkLst>
        </pc:grpChg>
        <pc:grpChg chg="add mod">
          <ac:chgData name="priyansu kumar" userId="c2643889f458a9a0" providerId="LiveId" clId="{A6AE838B-7AD8-432E-9909-9A97ED7A75C2}" dt="2026-02-19T16:45:36.943" v="1303" actId="14100"/>
          <ac:grpSpMkLst>
            <pc:docMk/>
            <pc:sldMk cId="0" sldId="262"/>
            <ac:grpSpMk id="52" creationId="{E265ADA8-E3E0-C296-5F39-0ABD7106876B}"/>
          </ac:grpSpMkLst>
        </pc:grpChg>
        <pc:grpChg chg="add mod">
          <ac:chgData name="priyansu kumar" userId="c2643889f458a9a0" providerId="LiveId" clId="{A6AE838B-7AD8-432E-9909-9A97ED7A75C2}" dt="2026-02-19T16:46:49.832" v="1312" actId="1076"/>
          <ac:grpSpMkLst>
            <pc:docMk/>
            <pc:sldMk cId="0" sldId="262"/>
            <ac:grpSpMk id="55" creationId="{65A7761F-55CF-74BD-BD66-95975C37180A}"/>
          </ac:grpSpMkLst>
        </pc:grpChg>
        <pc:grpChg chg="add mod">
          <ac:chgData name="priyansu kumar" userId="c2643889f458a9a0" providerId="LiveId" clId="{A6AE838B-7AD8-432E-9909-9A97ED7A75C2}" dt="2026-02-19T16:47:00.163" v="1313"/>
          <ac:grpSpMkLst>
            <pc:docMk/>
            <pc:sldMk cId="0" sldId="262"/>
            <ac:grpSpMk id="57" creationId="{8ADB9B8B-6543-CE08-2C8B-71FA2C33238B}"/>
          </ac:grpSpMkLst>
        </pc:grpChg>
        <pc:grpChg chg="add mod">
          <ac:chgData name="priyansu kumar" userId="c2643889f458a9a0" providerId="LiveId" clId="{A6AE838B-7AD8-432E-9909-9A97ED7A75C2}" dt="2026-02-19T16:47:57.802" v="1320" actId="14100"/>
          <ac:grpSpMkLst>
            <pc:docMk/>
            <pc:sldMk cId="0" sldId="262"/>
            <ac:grpSpMk id="59" creationId="{D1D22C8C-15B3-1B01-C44D-B4BC4D58B622}"/>
          </ac:grpSpMkLst>
        </pc:grpChg>
        <pc:grpChg chg="add mod">
          <ac:chgData name="priyansu kumar" userId="c2643889f458a9a0" providerId="LiveId" clId="{A6AE838B-7AD8-432E-9909-9A97ED7A75C2}" dt="2026-02-19T16:49:52.296" v="1339" actId="1076"/>
          <ac:grpSpMkLst>
            <pc:docMk/>
            <pc:sldMk cId="0" sldId="262"/>
            <ac:grpSpMk id="63" creationId="{3F81C404-89F1-A20B-3CDF-FC0364BBD6BB}"/>
          </ac:grpSpMkLst>
        </pc:grpChg>
        <pc:grpChg chg="add mod">
          <ac:chgData name="priyansu kumar" userId="c2643889f458a9a0" providerId="LiveId" clId="{A6AE838B-7AD8-432E-9909-9A97ED7A75C2}" dt="2026-02-19T16:49:58.625" v="1341" actId="1076"/>
          <ac:grpSpMkLst>
            <pc:docMk/>
            <pc:sldMk cId="0" sldId="262"/>
            <ac:grpSpMk id="65" creationId="{C12C29BE-1FCE-C7B2-B15A-671C237E9210}"/>
          </ac:grpSpMkLst>
        </pc:grpChg>
        <pc:grpChg chg="add mod">
          <ac:chgData name="priyansu kumar" userId="c2643889f458a9a0" providerId="LiveId" clId="{A6AE838B-7AD8-432E-9909-9A97ED7A75C2}" dt="2026-02-19T16:50:04.576" v="1343" actId="1076"/>
          <ac:grpSpMkLst>
            <pc:docMk/>
            <pc:sldMk cId="0" sldId="262"/>
            <ac:grpSpMk id="67" creationId="{41F8748F-1AF8-C1ED-F1C4-F9DA7B4396BC}"/>
          </ac:grpSpMkLst>
        </pc:grpChg>
        <pc:grpChg chg="add mod">
          <ac:chgData name="priyansu kumar" userId="c2643889f458a9a0" providerId="LiveId" clId="{A6AE838B-7AD8-432E-9909-9A97ED7A75C2}" dt="2026-02-19T16:50:11.215" v="1345" actId="1076"/>
          <ac:grpSpMkLst>
            <pc:docMk/>
            <pc:sldMk cId="0" sldId="262"/>
            <ac:grpSpMk id="69" creationId="{A9552493-676C-B694-BF20-6321E3574DAE}"/>
          </ac:grpSpMkLst>
        </pc:grpChg>
        <pc:grpChg chg="add mod">
          <ac:chgData name="priyansu kumar" userId="c2643889f458a9a0" providerId="LiveId" clId="{A6AE838B-7AD8-432E-9909-9A97ED7A75C2}" dt="2026-02-19T16:50:22.225" v="1347" actId="1076"/>
          <ac:grpSpMkLst>
            <pc:docMk/>
            <pc:sldMk cId="0" sldId="262"/>
            <ac:grpSpMk id="71" creationId="{590B4B7E-DB36-3CB7-C99A-37006D154061}"/>
          </ac:grpSpMkLst>
        </pc:grpChg>
        <pc:grpChg chg="add mod">
          <ac:chgData name="priyansu kumar" userId="c2643889f458a9a0" providerId="LiveId" clId="{A6AE838B-7AD8-432E-9909-9A97ED7A75C2}" dt="2026-02-19T16:50:34.047" v="1350" actId="1076"/>
          <ac:grpSpMkLst>
            <pc:docMk/>
            <pc:sldMk cId="0" sldId="262"/>
            <ac:grpSpMk id="73" creationId="{49705341-7A6F-FDB0-529E-CB72E0BF6D05}"/>
          </ac:grpSpMkLst>
        </pc:grpChg>
        <pc:picChg chg="add del">
          <ac:chgData name="priyansu kumar" userId="c2643889f458a9a0" providerId="LiveId" clId="{A6AE838B-7AD8-432E-9909-9A97ED7A75C2}" dt="2026-02-19T16:42:05.306" v="1116" actId="22"/>
          <ac:picMkLst>
            <pc:docMk/>
            <pc:sldMk cId="0" sldId="262"/>
            <ac:picMk id="49" creationId="{7647F195-06C4-69C5-91A1-8979F645DCC5}"/>
          </ac:picMkLst>
        </pc:picChg>
      </pc:sldChg>
      <pc:sldChg chg="addSp modSp del mod">
        <pc:chgData name="priyansu kumar" userId="c2643889f458a9a0" providerId="LiveId" clId="{A6AE838B-7AD8-432E-9909-9A97ED7A75C2}" dt="2026-02-19T16:58:04.933" v="1524" actId="2696"/>
        <pc:sldMkLst>
          <pc:docMk/>
          <pc:sldMk cId="0" sldId="263"/>
        </pc:sldMkLst>
        <pc:spChg chg="mod">
          <ac:chgData name="priyansu kumar" userId="c2643889f458a9a0" providerId="LiveId" clId="{A6AE838B-7AD8-432E-9909-9A97ED7A75C2}" dt="2026-02-19T16:11:16.171" v="667" actId="14100"/>
          <ac:spMkLst>
            <pc:docMk/>
            <pc:sldMk cId="0" sldId="263"/>
            <ac:spMk id="21" creationId="{00000000-0000-0000-0000-000000000000}"/>
          </ac:spMkLst>
        </pc:spChg>
        <pc:spChg chg="mod">
          <ac:chgData name="priyansu kumar" userId="c2643889f458a9a0" providerId="LiveId" clId="{A6AE838B-7AD8-432E-9909-9A97ED7A75C2}" dt="2026-02-19T16:12:02.163" v="669" actId="1076"/>
          <ac:spMkLst>
            <pc:docMk/>
            <pc:sldMk cId="0" sldId="263"/>
            <ac:spMk id="34" creationId="{00000000-0000-0000-0000-000000000000}"/>
          </ac:spMkLst>
        </pc:spChg>
        <pc:spChg chg="mod">
          <ac:chgData name="priyansu kumar" userId="c2643889f458a9a0" providerId="LiveId" clId="{A6AE838B-7AD8-432E-9909-9A97ED7A75C2}" dt="2026-02-19T16:11:05.313" v="665" actId="20577"/>
          <ac:spMkLst>
            <pc:docMk/>
            <pc:sldMk cId="0" sldId="263"/>
            <ac:spMk id="35" creationId="{00000000-0000-0000-0000-000000000000}"/>
          </ac:spMkLst>
        </pc:spChg>
        <pc:spChg chg="mod">
          <ac:chgData name="priyansu kumar" userId="c2643889f458a9a0" providerId="LiveId" clId="{A6AE838B-7AD8-432E-9909-9A97ED7A75C2}" dt="2026-02-19T16:12:35.474" v="672" actId="1076"/>
          <ac:spMkLst>
            <pc:docMk/>
            <pc:sldMk cId="0" sldId="263"/>
            <ac:spMk id="36" creationId="{00000000-0000-0000-0000-000000000000}"/>
          </ac:spMkLst>
        </pc:spChg>
        <pc:spChg chg="mod">
          <ac:chgData name="priyansu kumar" userId="c2643889f458a9a0" providerId="LiveId" clId="{A6AE838B-7AD8-432E-9909-9A97ED7A75C2}" dt="2026-02-19T16:49:14.546" v="1333" actId="1076"/>
          <ac:spMkLst>
            <pc:docMk/>
            <pc:sldMk cId="0" sldId="263"/>
            <ac:spMk id="37" creationId="{00000000-0000-0000-0000-000000000000}"/>
          </ac:spMkLst>
        </pc:spChg>
        <pc:spChg chg="add mod">
          <ac:chgData name="priyansu kumar" userId="c2643889f458a9a0" providerId="LiveId" clId="{A6AE838B-7AD8-432E-9909-9A97ED7A75C2}" dt="2026-02-19T16:46:31.184" v="1309"/>
          <ac:spMkLst>
            <pc:docMk/>
            <pc:sldMk cId="0" sldId="263"/>
            <ac:spMk id="41" creationId="{91C1E2C9-C78F-290D-A9FD-72A5504FDE1D}"/>
          </ac:spMkLst>
        </pc:spChg>
      </pc:sldChg>
      <pc:sldChg chg="add">
        <pc:chgData name="priyansu kumar" userId="c2643889f458a9a0" providerId="LiveId" clId="{A6AE838B-7AD8-432E-9909-9A97ED7A75C2}" dt="2026-02-19T16:23:36.149" v="731" actId="2890"/>
        <pc:sldMkLst>
          <pc:docMk/>
          <pc:sldMk cId="128801053" sldId="264"/>
        </pc:sldMkLst>
      </pc:sldChg>
      <pc:sldChg chg="addSp delSp modSp add mod">
        <pc:chgData name="priyansu kumar" userId="c2643889f458a9a0" providerId="LiveId" clId="{A6AE838B-7AD8-432E-9909-9A97ED7A75C2}" dt="2026-02-19T16:57:56.632" v="1523" actId="1076"/>
        <pc:sldMkLst>
          <pc:docMk/>
          <pc:sldMk cId="2700791182" sldId="265"/>
        </pc:sldMkLst>
        <pc:spChg chg="add del mod">
          <ac:chgData name="priyansu kumar" userId="c2643889f458a9a0" providerId="LiveId" clId="{A6AE838B-7AD8-432E-9909-9A97ED7A75C2}" dt="2026-02-19T16:56:57.229" v="1512" actId="1076"/>
          <ac:spMkLst>
            <pc:docMk/>
            <pc:sldMk cId="2700791182" sldId="265"/>
            <ac:spMk id="41" creationId="{F19F33D4-60D1-B287-4374-61915121C9C7}"/>
          </ac:spMkLst>
        </pc:spChg>
        <pc:spChg chg="mod">
          <ac:chgData name="priyansu kumar" userId="c2643889f458a9a0" providerId="LiveId" clId="{A6AE838B-7AD8-432E-9909-9A97ED7A75C2}" dt="2026-02-19T16:56:00.344" v="1509" actId="20577"/>
          <ac:spMkLst>
            <pc:docMk/>
            <pc:sldMk cId="2700791182" sldId="265"/>
            <ac:spMk id="45" creationId="{1502DE81-F5ED-0453-BA53-81FF37EE4BD9}"/>
          </ac:spMkLst>
        </pc:spChg>
        <pc:spChg chg="mod">
          <ac:chgData name="priyansu kumar" userId="c2643889f458a9a0" providerId="LiveId" clId="{A6AE838B-7AD8-432E-9909-9A97ED7A75C2}" dt="2026-02-19T16:45:43.461" v="1304"/>
          <ac:spMkLst>
            <pc:docMk/>
            <pc:sldMk cId="2700791182" sldId="265"/>
            <ac:spMk id="49" creationId="{C833D50F-E359-5CC8-5E0E-0EA3F904D3C7}"/>
          </ac:spMkLst>
        </pc:spChg>
        <pc:spChg chg="mod">
          <ac:chgData name="priyansu kumar" userId="c2643889f458a9a0" providerId="LiveId" clId="{A6AE838B-7AD8-432E-9909-9A97ED7A75C2}" dt="2026-02-19T16:45:49.120" v="1306"/>
          <ac:spMkLst>
            <pc:docMk/>
            <pc:sldMk cId="2700791182" sldId="265"/>
            <ac:spMk id="51" creationId="{EBD29E33-8C21-D7F7-0B58-620CE93FF760}"/>
          </ac:spMkLst>
        </pc:spChg>
        <pc:spChg chg="mod">
          <ac:chgData name="priyansu kumar" userId="c2643889f458a9a0" providerId="LiveId" clId="{A6AE838B-7AD8-432E-9909-9A97ED7A75C2}" dt="2026-02-19T16:47:10.491" v="1315"/>
          <ac:spMkLst>
            <pc:docMk/>
            <pc:sldMk cId="2700791182" sldId="265"/>
            <ac:spMk id="53" creationId="{B16388ED-B9DC-7066-81A2-5B1CF5CF00A6}"/>
          </ac:spMkLst>
        </pc:spChg>
        <pc:spChg chg="add mod">
          <ac:chgData name="priyansu kumar" userId="c2643889f458a9a0" providerId="LiveId" clId="{A6AE838B-7AD8-432E-9909-9A97ED7A75C2}" dt="2026-02-19T16:57:17.021" v="1517" actId="14100"/>
          <ac:spMkLst>
            <pc:docMk/>
            <pc:sldMk cId="2700791182" sldId="265"/>
            <ac:spMk id="54" creationId="{1CB20F54-E1EB-26BB-DA5F-216B205F7A40}"/>
          </ac:spMkLst>
        </pc:spChg>
        <pc:spChg chg="mod">
          <ac:chgData name="priyansu kumar" userId="c2643889f458a9a0" providerId="LiveId" clId="{A6AE838B-7AD8-432E-9909-9A97ED7A75C2}" dt="2026-02-19T16:57:37.190" v="1518"/>
          <ac:spMkLst>
            <pc:docMk/>
            <pc:sldMk cId="2700791182" sldId="265"/>
            <ac:spMk id="56" creationId="{2684E3AB-08E8-5998-8F97-AB66390EF7E5}"/>
          </ac:spMkLst>
        </pc:spChg>
        <pc:spChg chg="mod">
          <ac:chgData name="priyansu kumar" userId="c2643889f458a9a0" providerId="LiveId" clId="{A6AE838B-7AD8-432E-9909-9A97ED7A75C2}" dt="2026-02-19T16:57:48.844" v="1520"/>
          <ac:spMkLst>
            <pc:docMk/>
            <pc:sldMk cId="2700791182" sldId="265"/>
            <ac:spMk id="58" creationId="{E11F1FC9-9932-2EC7-7E1D-D9AE2F0F56AF}"/>
          </ac:spMkLst>
        </pc:spChg>
        <pc:spChg chg="mod">
          <ac:chgData name="priyansu kumar" userId="c2643889f458a9a0" providerId="LiveId" clId="{A6AE838B-7AD8-432E-9909-9A97ED7A75C2}" dt="2026-02-19T16:57:54.303" v="1522"/>
          <ac:spMkLst>
            <pc:docMk/>
            <pc:sldMk cId="2700791182" sldId="265"/>
            <ac:spMk id="60" creationId="{CEE3EE89-EDE2-D7EF-1923-1A47156640F2}"/>
          </ac:spMkLst>
        </pc:spChg>
        <pc:grpChg chg="mod">
          <ac:chgData name="priyansu kumar" userId="c2643889f458a9a0" providerId="LiveId" clId="{A6AE838B-7AD8-432E-9909-9A97ED7A75C2}" dt="2026-02-19T16:54:14.279" v="1428" actId="1076"/>
          <ac:grpSpMkLst>
            <pc:docMk/>
            <pc:sldMk cId="2700791182" sldId="265"/>
            <ac:grpSpMk id="46" creationId="{237FE18B-7382-E198-708B-F86035B58E7B}"/>
          </ac:grpSpMkLst>
        </pc:grpChg>
        <pc:grpChg chg="add mod">
          <ac:chgData name="priyansu kumar" userId="c2643889f458a9a0" providerId="LiveId" clId="{A6AE838B-7AD8-432E-9909-9A97ED7A75C2}" dt="2026-02-19T16:45:46.530" v="1305" actId="1076"/>
          <ac:grpSpMkLst>
            <pc:docMk/>
            <pc:sldMk cId="2700791182" sldId="265"/>
            <ac:grpSpMk id="48" creationId="{D8656CEC-1ADD-FF27-8763-2D2F4CA27CFE}"/>
          </ac:grpSpMkLst>
        </pc:grpChg>
        <pc:grpChg chg="add mod">
          <ac:chgData name="priyansu kumar" userId="c2643889f458a9a0" providerId="LiveId" clId="{A6AE838B-7AD8-432E-9909-9A97ED7A75C2}" dt="2026-02-19T16:45:54.789" v="1307" actId="1076"/>
          <ac:grpSpMkLst>
            <pc:docMk/>
            <pc:sldMk cId="2700791182" sldId="265"/>
            <ac:grpSpMk id="50" creationId="{B004A79E-4DB4-73AE-1309-3AD4E1664EB7}"/>
          </ac:grpSpMkLst>
        </pc:grpChg>
        <pc:grpChg chg="add mod">
          <ac:chgData name="priyansu kumar" userId="c2643889f458a9a0" providerId="LiveId" clId="{A6AE838B-7AD8-432E-9909-9A97ED7A75C2}" dt="2026-02-19T16:47:13.392" v="1316" actId="1076"/>
          <ac:grpSpMkLst>
            <pc:docMk/>
            <pc:sldMk cId="2700791182" sldId="265"/>
            <ac:grpSpMk id="52" creationId="{6E70DBE5-E0BB-D2FC-AA52-F6EC9323520D}"/>
          </ac:grpSpMkLst>
        </pc:grpChg>
        <pc:grpChg chg="add mod">
          <ac:chgData name="priyansu kumar" userId="c2643889f458a9a0" providerId="LiveId" clId="{A6AE838B-7AD8-432E-9909-9A97ED7A75C2}" dt="2026-02-19T16:57:40.409" v="1519" actId="1076"/>
          <ac:grpSpMkLst>
            <pc:docMk/>
            <pc:sldMk cId="2700791182" sldId="265"/>
            <ac:grpSpMk id="55" creationId="{9887A807-4B21-4DBB-E409-4B02EC676FFB}"/>
          </ac:grpSpMkLst>
        </pc:grpChg>
        <pc:grpChg chg="add mod">
          <ac:chgData name="priyansu kumar" userId="c2643889f458a9a0" providerId="LiveId" clId="{A6AE838B-7AD8-432E-9909-9A97ED7A75C2}" dt="2026-02-19T16:57:51.960" v="1521" actId="1076"/>
          <ac:grpSpMkLst>
            <pc:docMk/>
            <pc:sldMk cId="2700791182" sldId="265"/>
            <ac:grpSpMk id="57" creationId="{45DA8A21-F2F6-E896-7235-C0FCC7991C9A}"/>
          </ac:grpSpMkLst>
        </pc:grpChg>
        <pc:grpChg chg="add mod">
          <ac:chgData name="priyansu kumar" userId="c2643889f458a9a0" providerId="LiveId" clId="{A6AE838B-7AD8-432E-9909-9A97ED7A75C2}" dt="2026-02-19T16:57:56.632" v="1523" actId="1076"/>
          <ac:grpSpMkLst>
            <pc:docMk/>
            <pc:sldMk cId="2700791182" sldId="265"/>
            <ac:grpSpMk id="59" creationId="{5CD10233-4FE3-15E7-8231-156D2DDEF0E9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5.svg"/><Relationship Id="rId18" Type="http://schemas.openxmlformats.org/officeDocument/2006/relationships/image" Target="../media/image19.png"/><Relationship Id="rId26" Type="http://schemas.openxmlformats.org/officeDocument/2006/relationships/image" Target="../media/image26.png"/><Relationship Id="rId3" Type="http://schemas.openxmlformats.org/officeDocument/2006/relationships/image" Target="../media/image6.png"/><Relationship Id="rId21" Type="http://schemas.openxmlformats.org/officeDocument/2006/relationships/image" Target="../media/image22.sv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5.png"/><Relationship Id="rId2" Type="http://schemas.openxmlformats.org/officeDocument/2006/relationships/slide" Target="slide7.xml"/><Relationship Id="rId16" Type="http://schemas.openxmlformats.org/officeDocument/2006/relationships/image" Target="../media/image17.sv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slide" Target="slide8.xml"/><Relationship Id="rId24" Type="http://schemas.openxmlformats.org/officeDocument/2006/relationships/image" Target="../media/image4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3.svg"/><Relationship Id="rId19" Type="http://schemas.openxmlformats.org/officeDocument/2006/relationships/image" Target="../media/image20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slide" Target="slide2.xml"/><Relationship Id="rId22" Type="http://schemas.openxmlformats.org/officeDocument/2006/relationships/image" Target="../media/image23.png"/><Relationship Id="rId27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14.png"/><Relationship Id="rId18" Type="http://schemas.openxmlformats.org/officeDocument/2006/relationships/image" Target="../media/image4.png"/><Relationship Id="rId26" Type="http://schemas.openxmlformats.org/officeDocument/2006/relationships/image" Target="../media/image38.png"/><Relationship Id="rId3" Type="http://schemas.openxmlformats.org/officeDocument/2006/relationships/image" Target="../media/image28.png"/><Relationship Id="rId21" Type="http://schemas.openxmlformats.org/officeDocument/2006/relationships/image" Target="../media/image9.svg"/><Relationship Id="rId7" Type="http://schemas.openxmlformats.org/officeDocument/2006/relationships/image" Target="../media/image32.png"/><Relationship Id="rId12" Type="http://schemas.openxmlformats.org/officeDocument/2006/relationships/slide" Target="slide8.xml"/><Relationship Id="rId17" Type="http://schemas.openxmlformats.org/officeDocument/2006/relationships/image" Target="../media/image23.png"/><Relationship Id="rId25" Type="http://schemas.openxmlformats.org/officeDocument/2006/relationships/image" Target="../media/image37.svg"/><Relationship Id="rId2" Type="http://schemas.openxmlformats.org/officeDocument/2006/relationships/slide" Target="slide7.xml"/><Relationship Id="rId16" Type="http://schemas.openxmlformats.org/officeDocument/2006/relationships/image" Target="../media/image2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17.svg"/><Relationship Id="rId24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18.png"/><Relationship Id="rId23" Type="http://schemas.openxmlformats.org/officeDocument/2006/relationships/image" Target="../media/image35.sv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29.svg"/><Relationship Id="rId9" Type="http://schemas.openxmlformats.org/officeDocument/2006/relationships/slide" Target="slide2.xml"/><Relationship Id="rId14" Type="http://schemas.openxmlformats.org/officeDocument/2006/relationships/image" Target="../media/image15.svg"/><Relationship Id="rId2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4.png"/><Relationship Id="rId18" Type="http://schemas.openxmlformats.org/officeDocument/2006/relationships/image" Target="../media/image9.svg"/><Relationship Id="rId26" Type="http://schemas.openxmlformats.org/officeDocument/2006/relationships/image" Target="../media/image4.png"/><Relationship Id="rId3" Type="http://schemas.openxmlformats.org/officeDocument/2006/relationships/image" Target="../media/image6.png"/><Relationship Id="rId21" Type="http://schemas.openxmlformats.org/officeDocument/2006/relationships/image" Target="../media/image32.png"/><Relationship Id="rId7" Type="http://schemas.openxmlformats.org/officeDocument/2006/relationships/slide" Target="slide8.xml"/><Relationship Id="rId12" Type="http://schemas.openxmlformats.org/officeDocument/2006/relationships/image" Target="../media/image17.svg"/><Relationship Id="rId17" Type="http://schemas.openxmlformats.org/officeDocument/2006/relationships/image" Target="../media/image8.png"/><Relationship Id="rId25" Type="http://schemas.openxmlformats.org/officeDocument/2006/relationships/image" Target="../media/image35.svg"/><Relationship Id="rId2" Type="http://schemas.openxmlformats.org/officeDocument/2006/relationships/slide" Target="slide7.xml"/><Relationship Id="rId16" Type="http://schemas.openxmlformats.org/officeDocument/2006/relationships/image" Target="../media/image40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16.png"/><Relationship Id="rId24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23.png"/><Relationship Id="rId28" Type="http://schemas.openxmlformats.org/officeDocument/2006/relationships/image" Target="../media/image26.png"/><Relationship Id="rId10" Type="http://schemas.openxmlformats.org/officeDocument/2006/relationships/slide" Target="slide2.xml"/><Relationship Id="rId19" Type="http://schemas.openxmlformats.org/officeDocument/2006/relationships/image" Target="../media/image36.png"/><Relationship Id="rId4" Type="http://schemas.openxmlformats.org/officeDocument/2006/relationships/image" Target="../media/image7.svg"/><Relationship Id="rId9" Type="http://schemas.openxmlformats.org/officeDocument/2006/relationships/image" Target="../media/image15.svg"/><Relationship Id="rId14" Type="http://schemas.openxmlformats.org/officeDocument/2006/relationships/image" Target="../media/image18.png"/><Relationship Id="rId22" Type="http://schemas.openxmlformats.org/officeDocument/2006/relationships/image" Target="../media/image33.svg"/><Relationship Id="rId27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8.png"/><Relationship Id="rId18" Type="http://schemas.openxmlformats.org/officeDocument/2006/relationships/image" Target="../media/image40.svg"/><Relationship Id="rId26" Type="http://schemas.openxmlformats.org/officeDocument/2006/relationships/image" Target="../media/image41.png"/><Relationship Id="rId3" Type="http://schemas.openxmlformats.org/officeDocument/2006/relationships/image" Target="../media/image28.png"/><Relationship Id="rId21" Type="http://schemas.openxmlformats.org/officeDocument/2006/relationships/image" Target="../media/image30.png"/><Relationship Id="rId7" Type="http://schemas.openxmlformats.org/officeDocument/2006/relationships/image" Target="../media/image17.svg"/><Relationship Id="rId12" Type="http://schemas.openxmlformats.org/officeDocument/2006/relationships/image" Target="../media/image33.svg"/><Relationship Id="rId17" Type="http://schemas.openxmlformats.org/officeDocument/2006/relationships/image" Target="../media/image39.png"/><Relationship Id="rId25" Type="http://schemas.openxmlformats.org/officeDocument/2006/relationships/image" Target="../media/image25.png"/><Relationship Id="rId2" Type="http://schemas.openxmlformats.org/officeDocument/2006/relationships/slide" Target="slide7.xml"/><Relationship Id="rId16" Type="http://schemas.openxmlformats.org/officeDocument/2006/relationships/image" Target="../media/image9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2.png"/><Relationship Id="rId24" Type="http://schemas.openxmlformats.org/officeDocument/2006/relationships/image" Target="../media/image23.png"/><Relationship Id="rId5" Type="http://schemas.openxmlformats.org/officeDocument/2006/relationships/slide" Target="slide2.xml"/><Relationship Id="rId15" Type="http://schemas.openxmlformats.org/officeDocument/2006/relationships/image" Target="../media/image8.png"/><Relationship Id="rId23" Type="http://schemas.openxmlformats.org/officeDocument/2006/relationships/image" Target="../media/image4.png"/><Relationship Id="rId10" Type="http://schemas.openxmlformats.org/officeDocument/2006/relationships/image" Target="../media/image15.svg"/><Relationship Id="rId19" Type="http://schemas.openxmlformats.org/officeDocument/2006/relationships/image" Target="../media/image36.png"/><Relationship Id="rId4" Type="http://schemas.openxmlformats.org/officeDocument/2006/relationships/image" Target="../media/image29.svg"/><Relationship Id="rId9" Type="http://schemas.openxmlformats.org/officeDocument/2006/relationships/image" Target="../media/image14.png"/><Relationship Id="rId14" Type="http://schemas.openxmlformats.org/officeDocument/2006/relationships/image" Target="../media/image24.png"/><Relationship Id="rId22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8.png"/><Relationship Id="rId18" Type="http://schemas.openxmlformats.org/officeDocument/2006/relationships/image" Target="../media/image40.svg"/><Relationship Id="rId26" Type="http://schemas.openxmlformats.org/officeDocument/2006/relationships/image" Target="../media/image42.png"/><Relationship Id="rId3" Type="http://schemas.openxmlformats.org/officeDocument/2006/relationships/image" Target="../media/image28.png"/><Relationship Id="rId21" Type="http://schemas.openxmlformats.org/officeDocument/2006/relationships/image" Target="../media/image30.png"/><Relationship Id="rId7" Type="http://schemas.openxmlformats.org/officeDocument/2006/relationships/image" Target="../media/image17.svg"/><Relationship Id="rId12" Type="http://schemas.openxmlformats.org/officeDocument/2006/relationships/image" Target="../media/image33.svg"/><Relationship Id="rId17" Type="http://schemas.openxmlformats.org/officeDocument/2006/relationships/image" Target="../media/image39.png"/><Relationship Id="rId25" Type="http://schemas.openxmlformats.org/officeDocument/2006/relationships/image" Target="../media/image25.png"/><Relationship Id="rId2" Type="http://schemas.openxmlformats.org/officeDocument/2006/relationships/slide" Target="slide7.xml"/><Relationship Id="rId16" Type="http://schemas.openxmlformats.org/officeDocument/2006/relationships/image" Target="../media/image9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2.png"/><Relationship Id="rId24" Type="http://schemas.openxmlformats.org/officeDocument/2006/relationships/image" Target="../media/image23.png"/><Relationship Id="rId5" Type="http://schemas.openxmlformats.org/officeDocument/2006/relationships/slide" Target="slide2.xml"/><Relationship Id="rId15" Type="http://schemas.openxmlformats.org/officeDocument/2006/relationships/image" Target="../media/image8.png"/><Relationship Id="rId23" Type="http://schemas.openxmlformats.org/officeDocument/2006/relationships/image" Target="../media/image4.png"/><Relationship Id="rId10" Type="http://schemas.openxmlformats.org/officeDocument/2006/relationships/image" Target="../media/image15.svg"/><Relationship Id="rId19" Type="http://schemas.openxmlformats.org/officeDocument/2006/relationships/image" Target="../media/image36.png"/><Relationship Id="rId4" Type="http://schemas.openxmlformats.org/officeDocument/2006/relationships/image" Target="../media/image29.svg"/><Relationship Id="rId9" Type="http://schemas.openxmlformats.org/officeDocument/2006/relationships/image" Target="../media/image14.png"/><Relationship Id="rId14" Type="http://schemas.openxmlformats.org/officeDocument/2006/relationships/image" Target="../media/image24.png"/><Relationship Id="rId22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4.png"/><Relationship Id="rId7" Type="http://schemas.openxmlformats.org/officeDocument/2006/relationships/image" Target="../media/image43.png"/><Relationship Id="rId12" Type="http://schemas.openxmlformats.org/officeDocument/2006/relationships/image" Target="../media/image2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45.png"/><Relationship Id="rId4" Type="http://schemas.openxmlformats.org/officeDocument/2006/relationships/image" Target="../media/image15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8.png"/><Relationship Id="rId18" Type="http://schemas.openxmlformats.org/officeDocument/2006/relationships/image" Target="../media/image28.png"/><Relationship Id="rId3" Type="http://schemas.openxmlformats.org/officeDocument/2006/relationships/image" Target="../media/image16.png"/><Relationship Id="rId21" Type="http://schemas.openxmlformats.org/officeDocument/2006/relationships/image" Target="../media/image25.png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slide" Target="slide7.xml"/><Relationship Id="rId2" Type="http://schemas.openxmlformats.org/officeDocument/2006/relationships/slide" Target="slide2.xml"/><Relationship Id="rId16" Type="http://schemas.openxmlformats.org/officeDocument/2006/relationships/image" Target="../media/image37.sv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1.svg"/><Relationship Id="rId24" Type="http://schemas.openxmlformats.org/officeDocument/2006/relationships/image" Target="../media/image46.png"/><Relationship Id="rId5" Type="http://schemas.openxmlformats.org/officeDocument/2006/relationships/slide" Target="slide8.xml"/><Relationship Id="rId15" Type="http://schemas.openxmlformats.org/officeDocument/2006/relationships/image" Target="../media/image36.png"/><Relationship Id="rId23" Type="http://schemas.openxmlformats.org/officeDocument/2006/relationships/image" Target="../media/image23.png"/><Relationship Id="rId10" Type="http://schemas.openxmlformats.org/officeDocument/2006/relationships/image" Target="../media/image30.png"/><Relationship Id="rId19" Type="http://schemas.openxmlformats.org/officeDocument/2006/relationships/image" Target="../media/image29.svg"/><Relationship Id="rId4" Type="http://schemas.openxmlformats.org/officeDocument/2006/relationships/image" Target="../media/image17.svg"/><Relationship Id="rId9" Type="http://schemas.openxmlformats.org/officeDocument/2006/relationships/image" Target="../media/image33.svg"/><Relationship Id="rId14" Type="http://schemas.openxmlformats.org/officeDocument/2006/relationships/image" Target="../media/image9.svg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4.png"/><Relationship Id="rId7" Type="http://schemas.openxmlformats.org/officeDocument/2006/relationships/image" Target="../media/image4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47.png"/><Relationship Id="rId4" Type="http://schemas.openxmlformats.org/officeDocument/2006/relationships/image" Target="../media/image15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44408" y="7197783"/>
            <a:ext cx="775976" cy="851315"/>
            <a:chOff x="0" y="0"/>
            <a:chExt cx="2653043" cy="2910624"/>
          </a:xfrm>
        </p:grpSpPr>
        <p:sp>
          <p:nvSpPr>
            <p:cNvPr id="12" name="Freeform 12" descr="Demon Slayer Vinyl Stickers FULL SET [10 PCS] - Flair Fighter"/>
            <p:cNvSpPr/>
            <p:nvPr/>
          </p:nvSpPr>
          <p:spPr>
            <a:xfrm>
              <a:off x="0" y="0"/>
              <a:ext cx="2653030" cy="2910586"/>
            </a:xfrm>
            <a:custGeom>
              <a:avLst/>
              <a:gdLst/>
              <a:ahLst/>
              <a:cxnLst/>
              <a:rect l="l" t="t" r="r" b="b"/>
              <a:pathLst>
                <a:path w="2653030" h="2910586">
                  <a:moveTo>
                    <a:pt x="0" y="0"/>
                  </a:moveTo>
                  <a:lnTo>
                    <a:pt x="2653030" y="0"/>
                  </a:lnTo>
                  <a:lnTo>
                    <a:pt x="2653030" y="2910586"/>
                  </a:lnTo>
                  <a:lnTo>
                    <a:pt x="0" y="2910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3047" t="-80942" r="-225183" b="-11268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906" y="7899604"/>
            <a:ext cx="916980" cy="878569"/>
            <a:chOff x="0" y="0"/>
            <a:chExt cx="3154388" cy="3022257"/>
          </a:xfrm>
        </p:grpSpPr>
        <p:sp>
          <p:nvSpPr>
            <p:cNvPr id="14" name="Freeform 14" descr="Demon Slayer Vinyl Stickers FULL SET [10 PCS] - Flair Fighter"/>
            <p:cNvSpPr/>
            <p:nvPr/>
          </p:nvSpPr>
          <p:spPr>
            <a:xfrm>
              <a:off x="0" y="0"/>
              <a:ext cx="3154426" cy="3022219"/>
            </a:xfrm>
            <a:custGeom>
              <a:avLst/>
              <a:gdLst/>
              <a:ahLst/>
              <a:cxnLst/>
              <a:rect l="l" t="t" r="r" b="b"/>
              <a:pathLst>
                <a:path w="3154426" h="3022219">
                  <a:moveTo>
                    <a:pt x="0" y="0"/>
                  </a:moveTo>
                  <a:lnTo>
                    <a:pt x="3154426" y="0"/>
                  </a:lnTo>
                  <a:lnTo>
                    <a:pt x="3154426" y="3022219"/>
                  </a:lnTo>
                  <a:lnTo>
                    <a:pt x="0" y="3022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0934" t="-182784" r="1" b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8997" y="8662181"/>
            <a:ext cx="666798" cy="777932"/>
            <a:chOff x="0" y="0"/>
            <a:chExt cx="2472741" cy="2884868"/>
          </a:xfrm>
        </p:grpSpPr>
        <p:sp>
          <p:nvSpPr>
            <p:cNvPr id="16" name="Freeform 16" descr="Demon Slayer Vinyl Stickers FULL SET [10 PCS] - Flair Fighter"/>
            <p:cNvSpPr/>
            <p:nvPr/>
          </p:nvSpPr>
          <p:spPr>
            <a:xfrm>
              <a:off x="0" y="0"/>
              <a:ext cx="2472690" cy="2884805"/>
            </a:xfrm>
            <a:custGeom>
              <a:avLst/>
              <a:gdLst/>
              <a:ahLst/>
              <a:cxnLst/>
              <a:rect l="l" t="t" r="r" b="b"/>
              <a:pathLst>
                <a:path w="2472690" h="2884805">
                  <a:moveTo>
                    <a:pt x="0" y="0"/>
                  </a:moveTo>
                  <a:lnTo>
                    <a:pt x="2472690" y="0"/>
                  </a:lnTo>
                  <a:lnTo>
                    <a:pt x="2472690" y="2884805"/>
                  </a:lnTo>
                  <a:lnTo>
                    <a:pt x="0" y="2884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4119" t="-103513" r="-1526" b="-9275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2413" y="9409026"/>
            <a:ext cx="739967" cy="824756"/>
            <a:chOff x="0" y="0"/>
            <a:chExt cx="2472741" cy="2756078"/>
          </a:xfrm>
        </p:grpSpPr>
        <p:sp>
          <p:nvSpPr>
            <p:cNvPr id="18" name="Freeform 18" descr="Demon Slayer: Kimetsu no Yaiba Hashira / Pillar Stickers 2 Inch Die-cut |  Shopee Philippines"/>
            <p:cNvSpPr/>
            <p:nvPr/>
          </p:nvSpPr>
          <p:spPr>
            <a:xfrm>
              <a:off x="0" y="0"/>
              <a:ext cx="2472690" cy="2756027"/>
            </a:xfrm>
            <a:custGeom>
              <a:avLst/>
              <a:gdLst/>
              <a:ahLst/>
              <a:cxnLst/>
              <a:rect l="l" t="t" r="r" b="b"/>
              <a:pathLst>
                <a:path w="2472690" h="2756027">
                  <a:moveTo>
                    <a:pt x="0" y="0"/>
                  </a:moveTo>
                  <a:lnTo>
                    <a:pt x="2472690" y="0"/>
                  </a:lnTo>
                  <a:lnTo>
                    <a:pt x="2472690" y="2756027"/>
                  </a:lnTo>
                  <a:lnTo>
                    <a:pt x="0" y="2756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3272" t="-215333" r="-143344" b="-3153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7230652"/>
            <a:ext cx="16338916" cy="292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32"/>
              </a:lnSpc>
            </a:pPr>
            <a:r>
              <a:rPr lang="en-US" sz="4521" dirty="0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Team Name:</a:t>
            </a:r>
          </a:p>
          <a:p>
            <a:pPr algn="just">
              <a:lnSpc>
                <a:spcPts val="5832"/>
              </a:lnSpc>
            </a:pPr>
            <a:r>
              <a:rPr lang="en-US" sz="4521" dirty="0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Team Leader:</a:t>
            </a:r>
          </a:p>
          <a:p>
            <a:pPr algn="just">
              <a:lnSpc>
                <a:spcPts val="5832"/>
              </a:lnSpc>
            </a:pPr>
            <a:r>
              <a:rPr lang="en-US" sz="4521" dirty="0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College:</a:t>
            </a:r>
            <a:r>
              <a:rPr lang="en-US" sz="3600" dirty="0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 Maharishi </a:t>
            </a:r>
            <a:r>
              <a:rPr lang="en-US" sz="3600" dirty="0" err="1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Markandeshwar</a:t>
            </a:r>
            <a:r>
              <a:rPr lang="en-US" sz="3600" dirty="0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 Engineering College , </a:t>
            </a:r>
            <a:r>
              <a:rPr lang="en-US" sz="3600" dirty="0" err="1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Mullana</a:t>
            </a:r>
            <a:endParaRPr lang="en-US" sz="4000" dirty="0">
              <a:solidFill>
                <a:srgbClr val="FDFCF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5832"/>
              </a:lnSpc>
            </a:pPr>
            <a:r>
              <a:rPr lang="en-US" sz="4521" dirty="0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Theme: </a:t>
            </a:r>
            <a:r>
              <a:rPr lang="en-US" sz="3600" dirty="0">
                <a:solidFill>
                  <a:srgbClr val="FDFCFB"/>
                </a:solidFill>
                <a:latin typeface="Montserrat"/>
                <a:ea typeface="Montserrat"/>
                <a:cs typeface="Montserrat"/>
                <a:sym typeface="Montserrat"/>
              </a:rPr>
              <a:t>Blockchain Based Secure Document Vault</a:t>
            </a:r>
            <a:endParaRPr lang="en-US" sz="4521" dirty="0">
              <a:solidFill>
                <a:srgbClr val="FDFCF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DC920A-47BD-5582-F22F-40323E99A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94"/>
            <a:ext cx="18281026" cy="7220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9ACB3E-16C7-FE62-339C-D2A70DCE7A29}"/>
              </a:ext>
            </a:extLst>
          </p:cNvPr>
          <p:cNvSpPr txBox="1"/>
          <p:nvPr/>
        </p:nvSpPr>
        <p:spPr>
          <a:xfrm>
            <a:off x="2362200" y="7269492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Ghost Protocol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B2B377-A793-3B19-F6EB-D306EC014283}"/>
              </a:ext>
            </a:extLst>
          </p:cNvPr>
          <p:cNvSpPr txBox="1"/>
          <p:nvPr/>
        </p:nvSpPr>
        <p:spPr>
          <a:xfrm>
            <a:off x="5094881" y="7982827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>
                <a:solidFill>
                  <a:schemeClr val="bg1"/>
                </a:solidFill>
              </a:rPr>
              <a:t>Priyansu Kumar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74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11470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18001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24533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30629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36725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432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497881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55666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6176241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>
            <a:off x="68293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>
            <a:off x="74825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>
            <a:off x="813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>
            <a:off x="87452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>
            <a:off x="939840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>
            <a:off x="10051554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>
            <a:off x="106829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>
            <a:off x="112925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>
            <a:off x="1194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>
            <a:off x="1259881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/>
          <p:cNvSpPr/>
          <p:nvPr/>
        </p:nvSpPr>
        <p:spPr>
          <a:xfrm>
            <a:off x="132301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>
            <a:off x="13839779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>
            <a:off x="14492928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AutoShape 25"/>
          <p:cNvSpPr/>
          <p:nvPr/>
        </p:nvSpPr>
        <p:spPr>
          <a:xfrm>
            <a:off x="151460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6" name="AutoShape 26"/>
          <p:cNvSpPr/>
          <p:nvPr/>
        </p:nvSpPr>
        <p:spPr>
          <a:xfrm>
            <a:off x="157556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AutoShape 27"/>
          <p:cNvSpPr/>
          <p:nvPr/>
        </p:nvSpPr>
        <p:spPr>
          <a:xfrm>
            <a:off x="16365267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>
            <a:off x="17018405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/>
          <p:cNvSpPr/>
          <p:nvPr/>
        </p:nvSpPr>
        <p:spPr>
          <a:xfrm>
            <a:off x="17671554" y="-66672"/>
            <a:ext cx="57232" cy="10344154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AutoShape 30"/>
          <p:cNvSpPr/>
          <p:nvPr/>
        </p:nvSpPr>
        <p:spPr>
          <a:xfrm>
            <a:off x="9115435" y="-87702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/>
          <p:cNvSpPr/>
          <p:nvPr/>
        </p:nvSpPr>
        <p:spPr>
          <a:xfrm>
            <a:off x="9115435" y="-81606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AutoShape 32"/>
          <p:cNvSpPr/>
          <p:nvPr/>
        </p:nvSpPr>
        <p:spPr>
          <a:xfrm>
            <a:off x="9115435" y="-7507508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AutoShape 33"/>
          <p:cNvSpPr/>
          <p:nvPr/>
        </p:nvSpPr>
        <p:spPr>
          <a:xfrm>
            <a:off x="9115435" y="-68543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AutoShape 34"/>
          <p:cNvSpPr/>
          <p:nvPr/>
        </p:nvSpPr>
        <p:spPr>
          <a:xfrm>
            <a:off x="9115435" y="-62447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/>
          <p:cNvSpPr/>
          <p:nvPr/>
        </p:nvSpPr>
        <p:spPr>
          <a:xfrm>
            <a:off x="9115435" y="-56351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>
            <a:off x="9115435" y="-4982031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AutoShape 37"/>
          <p:cNvSpPr/>
          <p:nvPr/>
        </p:nvSpPr>
        <p:spPr>
          <a:xfrm>
            <a:off x="9115435" y="-4328882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AutoShape 38"/>
          <p:cNvSpPr/>
          <p:nvPr/>
        </p:nvSpPr>
        <p:spPr>
          <a:xfrm>
            <a:off x="9115435" y="-37410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9" name="AutoShape 39"/>
          <p:cNvSpPr/>
          <p:nvPr/>
        </p:nvSpPr>
        <p:spPr>
          <a:xfrm>
            <a:off x="9115435" y="-3131457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0" name="AutoShape 40"/>
          <p:cNvSpPr/>
          <p:nvPr/>
        </p:nvSpPr>
        <p:spPr>
          <a:xfrm>
            <a:off x="9115435" y="-2478308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1" name="AutoShape 41"/>
          <p:cNvSpPr/>
          <p:nvPr/>
        </p:nvSpPr>
        <p:spPr>
          <a:xfrm>
            <a:off x="9115435" y="-1825169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42"/>
          <p:cNvSpPr/>
          <p:nvPr/>
        </p:nvSpPr>
        <p:spPr>
          <a:xfrm>
            <a:off x="9115435" y="-1172031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AutoShape 43"/>
          <p:cNvSpPr/>
          <p:nvPr/>
        </p:nvSpPr>
        <p:spPr>
          <a:xfrm>
            <a:off x="9115435" y="-562431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4" name="AutoShape 44"/>
          <p:cNvSpPr/>
          <p:nvPr/>
        </p:nvSpPr>
        <p:spPr>
          <a:xfrm>
            <a:off x="9115435" y="90718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AutoShape 45"/>
          <p:cNvSpPr/>
          <p:nvPr/>
        </p:nvSpPr>
        <p:spPr>
          <a:xfrm>
            <a:off x="9115435" y="743856"/>
            <a:ext cx="57131" cy="1838960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897726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10"/>
                </a:lnTo>
                <a:lnTo>
                  <a:pt x="0" y="9372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9" name="Freeform 49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0" name="Freeform 50"/>
          <p:cNvSpPr/>
          <p:nvPr/>
        </p:nvSpPr>
        <p:spPr>
          <a:xfrm>
            <a:off x="-2115" y="926044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2"/>
                </a:lnTo>
                <a:lnTo>
                  <a:pt x="0" y="9344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3" name="Freeform 53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4" name="Freeform 54"/>
          <p:cNvSpPr/>
          <p:nvPr/>
        </p:nvSpPr>
        <p:spPr>
          <a:xfrm>
            <a:off x="-2115" y="912947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9"/>
                </a:lnTo>
                <a:lnTo>
                  <a:pt x="0" y="93573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7" name="Freeform 57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8" name="Freeform 58">
            <a:hlinkClick r:id="rId11" action="ppaction://hlinksldjump"/>
          </p:cNvPr>
          <p:cNvSpPr/>
          <p:nvPr/>
        </p:nvSpPr>
        <p:spPr>
          <a:xfrm>
            <a:off x="-21431" y="926044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2"/>
                </a:lnTo>
                <a:lnTo>
                  <a:pt x="0" y="9344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1" name="Freeform 61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2" name="Freeform 62">
            <a:hlinkClick r:id="rId14" action="ppaction://hlinksldjump"/>
          </p:cNvPr>
          <p:cNvSpPr/>
          <p:nvPr/>
        </p:nvSpPr>
        <p:spPr>
          <a:xfrm>
            <a:off x="-2124" y="927130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3" name="Group 63"/>
          <p:cNvGrpSpPr/>
          <p:nvPr/>
        </p:nvGrpSpPr>
        <p:grpSpPr>
          <a:xfrm>
            <a:off x="465325" y="-152805"/>
            <a:ext cx="2356275" cy="2314204"/>
            <a:chOff x="0" y="0"/>
            <a:chExt cx="3141701" cy="3085605"/>
          </a:xfrm>
        </p:grpSpPr>
        <p:sp>
          <p:nvSpPr>
            <p:cNvPr id="64" name="Freeform 64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1066" t="-204969" r="-200309" b="-324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5" name="Freeform 65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6" name="Freeform 66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9811" r="-981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7" name="Freeform 67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8355" r="-83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8" name="Freeform 68" descr="Refresh outline"/>
          <p:cNvSpPr/>
          <p:nvPr/>
        </p:nvSpPr>
        <p:spPr>
          <a:xfrm>
            <a:off x="1199598" y="1913982"/>
            <a:ext cx="391878" cy="391878"/>
          </a:xfrm>
          <a:custGeom>
            <a:avLst/>
            <a:gdLst/>
            <a:ahLst/>
            <a:cxnLst/>
            <a:rect l="l" t="t" r="r" b="b"/>
            <a:pathLst>
              <a:path w="391878" h="391878">
                <a:moveTo>
                  <a:pt x="0" y="0"/>
                </a:moveTo>
                <a:lnTo>
                  <a:pt x="391877" y="0"/>
                </a:lnTo>
                <a:lnTo>
                  <a:pt x="391877" y="391878"/>
                </a:lnTo>
                <a:lnTo>
                  <a:pt x="0" y="39187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9" name="Group 69"/>
          <p:cNvGrpSpPr/>
          <p:nvPr/>
        </p:nvGrpSpPr>
        <p:grpSpPr>
          <a:xfrm>
            <a:off x="1638186" y="1800282"/>
            <a:ext cx="15803804" cy="565375"/>
            <a:chOff x="0" y="0"/>
            <a:chExt cx="21071738" cy="753834"/>
          </a:xfrm>
        </p:grpSpPr>
        <p:sp>
          <p:nvSpPr>
            <p:cNvPr id="70" name="Freeform 70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1E212D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73" name="Freeform 73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5" name="AutoShape 75"/>
          <p:cNvSpPr/>
          <p:nvPr/>
        </p:nvSpPr>
        <p:spPr>
          <a:xfrm rot="10740">
            <a:off x="-28623" y="2480148"/>
            <a:ext cx="1832591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6" name="AutoShape 76"/>
          <p:cNvSpPr/>
          <p:nvPr/>
        </p:nvSpPr>
        <p:spPr>
          <a:xfrm rot="-10920">
            <a:off x="10011" y="9695326"/>
            <a:ext cx="18306612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7" name="Group 77"/>
          <p:cNvGrpSpPr/>
          <p:nvPr/>
        </p:nvGrpSpPr>
        <p:grpSpPr>
          <a:xfrm>
            <a:off x="38624" y="2532821"/>
            <a:ext cx="18230089" cy="7152989"/>
            <a:chOff x="0" y="0"/>
            <a:chExt cx="24306785" cy="9537319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r>
                <a:rPr lang="en-US" sz="6000" dirty="0">
                  <a:solidFill>
                    <a:schemeClr val="bg1"/>
                  </a:solidFill>
                </a:rPr>
                <a:t>• Fake certificates &amp; document fraud are increasing</a:t>
              </a:r>
            </a:p>
            <a:p>
              <a:endParaRPr lang="en-US" sz="5400" dirty="0">
                <a:solidFill>
                  <a:schemeClr val="bg1"/>
                </a:solidFill>
              </a:endParaRPr>
            </a:p>
            <a:p>
              <a:r>
                <a:rPr lang="en-US" sz="5400" dirty="0">
                  <a:solidFill>
                    <a:schemeClr val="bg1"/>
                  </a:solidFill>
                </a:rPr>
                <a:t>     – Manual verification is slow &amp; costly</a:t>
              </a:r>
              <a:br>
                <a:rPr lang="en-US" sz="5400" dirty="0">
                  <a:solidFill>
                    <a:schemeClr val="bg1"/>
                  </a:solidFill>
                </a:rPr>
              </a:br>
              <a:r>
                <a:rPr lang="en-US" sz="5400" dirty="0">
                  <a:solidFill>
                    <a:schemeClr val="bg1"/>
                  </a:solidFill>
                </a:rPr>
                <a:t>     – Centralized storage is vulnerable to hacking</a:t>
              </a:r>
            </a:p>
            <a:p>
              <a:r>
                <a:rPr lang="en-IN" sz="4000" dirty="0"/>
                <a:t> 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638186" y="1819080"/>
            <a:ext cx="15803804" cy="565375"/>
            <a:chOff x="0" y="0"/>
            <a:chExt cx="21071738" cy="753834"/>
          </a:xfrm>
        </p:grpSpPr>
        <p:sp>
          <p:nvSpPr>
            <p:cNvPr id="80" name="Freeform 80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2" name="TextBox 82"/>
          <p:cNvSpPr txBox="1"/>
          <p:nvPr/>
        </p:nvSpPr>
        <p:spPr>
          <a:xfrm>
            <a:off x="1909798" y="1828933"/>
            <a:ext cx="11405620" cy="49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2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問題文</a:t>
            </a:r>
            <a:r>
              <a:rPr lang="en-US" sz="32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PROBLEM STATEMENT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7144741" y="48068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-29531" t="-185820" r="-241606" b="-1560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4035219" y="-112419"/>
            <a:ext cx="2339578" cy="2254501"/>
            <a:chOff x="0" y="0"/>
            <a:chExt cx="3119438" cy="3006001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209879" t="-216108" r="-27509" b="-340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730570" y="-208212"/>
            <a:ext cx="2229269" cy="2484711"/>
            <a:chOff x="0" y="0"/>
            <a:chExt cx="2972359" cy="3312947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-143271" t="-215330" r="-143343" b="-315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4478000" y="48068"/>
            <a:ext cx="1816427" cy="1639224"/>
            <a:chOff x="0" y="0"/>
            <a:chExt cx="2421903" cy="2185632"/>
          </a:xfrm>
        </p:grpSpPr>
        <p:sp>
          <p:nvSpPr>
            <p:cNvPr id="48" name="Freeform 48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-173582" t="-217704" r="-179032" b="-18382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594B972-69F9-42D2-75DC-AC82C6494F20}"/>
              </a:ext>
            </a:extLst>
          </p:cNvPr>
          <p:cNvSpPr txBox="1"/>
          <p:nvPr/>
        </p:nvSpPr>
        <p:spPr>
          <a:xfrm>
            <a:off x="8702040" y="4724400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E6C037-42CC-2752-D744-DABE556DD15D}"/>
              </a:ext>
            </a:extLst>
          </p:cNvPr>
          <p:cNvSpPr txBox="1"/>
          <p:nvPr/>
        </p:nvSpPr>
        <p:spPr>
          <a:xfrm>
            <a:off x="1333077" y="7451389"/>
            <a:ext cx="94550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4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E11FB0-EBE9-9CC4-25E9-6CFF4550F7F1}"/>
              </a:ext>
            </a:extLst>
          </p:cNvPr>
          <p:cNvSpPr txBox="1"/>
          <p:nvPr/>
        </p:nvSpPr>
        <p:spPr>
          <a:xfrm>
            <a:off x="11734800" y="6362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8" name="Freeform 36">
            <a:extLst>
              <a:ext uri="{FF2B5EF4-FFF2-40B4-BE49-F238E27FC236}">
                <a16:creationId xmlns:a16="http://schemas.microsoft.com/office/drawing/2014/main" id="{770EC59B-E2BB-7A93-AE47-B8BD27DA8935}"/>
              </a:ext>
            </a:extLst>
          </p:cNvPr>
          <p:cNvSpPr/>
          <p:nvPr/>
        </p:nvSpPr>
        <p:spPr>
          <a:xfrm>
            <a:off x="14421372" y="5875868"/>
            <a:ext cx="4080669" cy="3541006"/>
          </a:xfrm>
          <a:custGeom>
            <a:avLst/>
            <a:gdLst/>
            <a:ahLst/>
            <a:cxnLst/>
            <a:rect l="l" t="t" r="r" b="b"/>
            <a:pathLst>
              <a:path w="2504793" h="2504793">
                <a:moveTo>
                  <a:pt x="0" y="0"/>
                </a:moveTo>
                <a:lnTo>
                  <a:pt x="2504793" y="0"/>
                </a:lnTo>
                <a:lnTo>
                  <a:pt x="2504793" y="2504793"/>
                </a:lnTo>
                <a:lnTo>
                  <a:pt x="0" y="250479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id="{A57BFE80-BCEE-12E7-81B1-65F54D432373}"/>
              </a:ext>
            </a:extLst>
          </p:cNvPr>
          <p:cNvSpPr/>
          <p:nvPr/>
        </p:nvSpPr>
        <p:spPr>
          <a:xfrm>
            <a:off x="1027780" y="6854297"/>
            <a:ext cx="1707945" cy="2336943"/>
          </a:xfrm>
          <a:custGeom>
            <a:avLst/>
            <a:gdLst/>
            <a:ahLst/>
            <a:cxnLst/>
            <a:rect l="l" t="t" r="r" b="b"/>
            <a:pathLst>
              <a:path w="869200" h="1792166">
                <a:moveTo>
                  <a:pt x="0" y="0"/>
                </a:moveTo>
                <a:lnTo>
                  <a:pt x="869200" y="0"/>
                </a:lnTo>
                <a:lnTo>
                  <a:pt x="869200" y="1792165"/>
                </a:lnTo>
                <a:lnTo>
                  <a:pt x="0" y="179216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Freeform 47"/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Freeform 48"/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9" name="Freeform 49">
            <a:hlinkClick r:id="rId9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0" name="Freeform 50">
            <a:hlinkClick r:id="rId12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1" name="Group 51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1066" t="-204969" r="-200309" b="-324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09879" t="-216108" r="-27509" b="-340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29531" t="-185820" r="-241606" b="-1560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143271" t="-215330" r="-143343" b="-315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173582" t="-217704" r="-179032" b="-18382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1" name="Freeform 61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2" name="Freeform 62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3" name="Freeform 6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4" name="Freeform 64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5" name="Freeform 65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6" name="Freeform 66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9811" r="-981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7" name="Freeform 67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8355" r="-83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8" name="Group 68"/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69" name="Freeform 69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72" name="Freeform 72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" name="AutoShape 74"/>
          <p:cNvSpPr/>
          <p:nvPr/>
        </p:nvSpPr>
        <p:spPr>
          <a:xfrm rot="10740">
            <a:off x="-28623" y="2518791"/>
            <a:ext cx="1832591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5" name="AutoShape 75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6" name="Freeform 76"/>
          <p:cNvSpPr/>
          <p:nvPr/>
        </p:nvSpPr>
        <p:spPr>
          <a:xfrm>
            <a:off x="1256660" y="1953144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7" name="TextBox 77"/>
          <p:cNvSpPr txBox="1"/>
          <p:nvPr/>
        </p:nvSpPr>
        <p:spPr>
          <a:xfrm>
            <a:off x="1881791" y="1840616"/>
            <a:ext cx="11405620" cy="49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2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提案されたソリューション</a:t>
            </a:r>
            <a:r>
              <a:rPr lang="en-US" sz="32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PROPOSED SOLUTION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A732E5-0401-D63D-2FF3-75F3EC7854E2}"/>
              </a:ext>
            </a:extLst>
          </p:cNvPr>
          <p:cNvSpPr txBox="1"/>
          <p:nvPr/>
        </p:nvSpPr>
        <p:spPr>
          <a:xfrm>
            <a:off x="207693" y="2804935"/>
            <a:ext cx="165713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6000" dirty="0">
                <a:solidFill>
                  <a:schemeClr val="bg1"/>
                </a:solidFill>
              </a:rPr>
              <a:t>• Secure document vault using Blockchain</a:t>
            </a:r>
          </a:p>
          <a:p>
            <a:pPr>
              <a:buNone/>
            </a:pPr>
            <a:endParaRPr lang="en-IN" sz="6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sz="4000" dirty="0">
                <a:solidFill>
                  <a:schemeClr val="bg1"/>
                </a:solidFill>
              </a:rPr>
              <a:t>          – Tamper-proof hash storage</a:t>
            </a:r>
            <a:br>
              <a:rPr lang="en-IN" sz="4000" dirty="0">
                <a:solidFill>
                  <a:schemeClr val="bg1"/>
                </a:solidFill>
              </a:rPr>
            </a:br>
            <a:r>
              <a:rPr lang="en-IN" sz="4000" dirty="0">
                <a:solidFill>
                  <a:schemeClr val="bg1"/>
                </a:solidFill>
              </a:rPr>
              <a:t>          – Decentralized file storage using IPFS</a:t>
            </a:r>
            <a:br>
              <a:rPr lang="en-IN" sz="4000" dirty="0">
                <a:solidFill>
                  <a:schemeClr val="bg1"/>
                </a:solidFill>
              </a:rPr>
            </a:br>
            <a:r>
              <a:rPr lang="en-IN" sz="4000" dirty="0">
                <a:solidFill>
                  <a:schemeClr val="bg1"/>
                </a:solidFill>
              </a:rPr>
              <a:t>          – Instant verification via QR code  </a:t>
            </a:r>
          </a:p>
        </p:txBody>
      </p:sp>
      <p:sp>
        <p:nvSpPr>
          <p:cNvPr id="83" name="Freeform 35">
            <a:extLst>
              <a:ext uri="{FF2B5EF4-FFF2-40B4-BE49-F238E27FC236}">
                <a16:creationId xmlns:a16="http://schemas.microsoft.com/office/drawing/2014/main" id="{B05F282A-F8FE-5AF4-08FF-CD7BAE8CE856}"/>
              </a:ext>
            </a:extLst>
          </p:cNvPr>
          <p:cNvSpPr/>
          <p:nvPr/>
        </p:nvSpPr>
        <p:spPr>
          <a:xfrm>
            <a:off x="12959800" y="4924258"/>
            <a:ext cx="2853097" cy="3556412"/>
          </a:xfrm>
          <a:custGeom>
            <a:avLst/>
            <a:gdLst/>
            <a:ahLst/>
            <a:cxnLst/>
            <a:rect l="l" t="t" r="r" b="b"/>
            <a:pathLst>
              <a:path w="1184720" h="1692457">
                <a:moveTo>
                  <a:pt x="0" y="0"/>
                </a:moveTo>
                <a:lnTo>
                  <a:pt x="1184720" y="0"/>
                </a:lnTo>
                <a:lnTo>
                  <a:pt x="1184720" y="1692457"/>
                </a:lnTo>
                <a:lnTo>
                  <a:pt x="0" y="169245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84" name="Group 16">
            <a:extLst>
              <a:ext uri="{FF2B5EF4-FFF2-40B4-BE49-F238E27FC236}">
                <a16:creationId xmlns:a16="http://schemas.microsoft.com/office/drawing/2014/main" id="{43137F20-42B7-8F23-BA76-8E9EBBB35159}"/>
              </a:ext>
            </a:extLst>
          </p:cNvPr>
          <p:cNvGrpSpPr/>
          <p:nvPr/>
        </p:nvGrpSpPr>
        <p:grpSpPr>
          <a:xfrm>
            <a:off x="15612313" y="7093993"/>
            <a:ext cx="1835165" cy="1457763"/>
            <a:chOff x="0" y="0"/>
            <a:chExt cx="2833357" cy="2730322"/>
          </a:xfrm>
        </p:grpSpPr>
        <p:sp>
          <p:nvSpPr>
            <p:cNvPr id="85" name="Freeform 17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BE71E17D-0B3D-5F2C-0F0F-99146A2B9ABE}"/>
                </a:ext>
              </a:extLst>
            </p:cNvPr>
            <p:cNvSpPr/>
            <p:nvPr/>
          </p:nvSpPr>
          <p:spPr>
            <a:xfrm>
              <a:off x="0" y="0"/>
              <a:ext cx="2833370" cy="2730373"/>
            </a:xfrm>
            <a:custGeom>
              <a:avLst/>
              <a:gdLst/>
              <a:ahLst/>
              <a:cxnLst/>
              <a:rect l="l" t="t" r="r" b="b"/>
              <a:pathLst>
                <a:path w="2833370" h="2730373">
                  <a:moveTo>
                    <a:pt x="0" y="0"/>
                  </a:moveTo>
                  <a:lnTo>
                    <a:pt x="2833370" y="0"/>
                  </a:lnTo>
                  <a:lnTo>
                    <a:pt x="2833370" y="2730373"/>
                  </a:lnTo>
                  <a:lnTo>
                    <a:pt x="0" y="2730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09882" t="-216101" r="-27511" b="-340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Freeform 47"/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Freeform 48">
            <a:hlinkClick r:id="rId7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9" name="Freeform 49">
            <a:hlinkClick r:id="rId10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7" name="Group 57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209879" t="-216108" r="-27509" b="-340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1066" t="-204969" r="-200309" b="-324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1" name="Freeform 61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9811" r="-981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2" name="Freeform 62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8355" r="-83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3" name="Group 63"/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64" name="Freeform 64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1E212D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67" name="Freeform 67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9" name="AutoShape 69"/>
          <p:cNvSpPr/>
          <p:nvPr/>
        </p:nvSpPr>
        <p:spPr>
          <a:xfrm rot="10740">
            <a:off x="-28623" y="2518791"/>
            <a:ext cx="1832591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0" name="AutoShape 70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1" name="Freeform 71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2" name="Freeform 72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3" name="Freeform 7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4" name="Freeform 74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5" name="Freeform 75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6" name="Group 76"/>
          <p:cNvGrpSpPr/>
          <p:nvPr/>
        </p:nvGrpSpPr>
        <p:grpSpPr>
          <a:xfrm>
            <a:off x="1761153" y="1848955"/>
            <a:ext cx="15803804" cy="565375"/>
            <a:chOff x="0" y="0"/>
            <a:chExt cx="21071738" cy="753834"/>
          </a:xfrm>
        </p:grpSpPr>
        <p:sp>
          <p:nvSpPr>
            <p:cNvPr id="77" name="Freeform 77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78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1987346" y="1850655"/>
            <a:ext cx="114056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テクノロジースタック</a:t>
            </a:r>
            <a:r>
              <a:rPr lang="en-US" sz="34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TECHNOLOGY STACK</a:t>
            </a:r>
          </a:p>
        </p:txBody>
      </p:sp>
      <p:sp>
        <p:nvSpPr>
          <p:cNvPr id="80" name="Freeform 80"/>
          <p:cNvSpPr/>
          <p:nvPr/>
        </p:nvSpPr>
        <p:spPr>
          <a:xfrm>
            <a:off x="1256660" y="1944990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1" name="Freeform 49">
            <a:extLst>
              <a:ext uri="{FF2B5EF4-FFF2-40B4-BE49-F238E27FC236}">
                <a16:creationId xmlns:a16="http://schemas.microsoft.com/office/drawing/2014/main" id="{F7446CD7-36AA-DED0-C716-0DDB52D75BB2}"/>
              </a:ext>
            </a:extLst>
          </p:cNvPr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29531" t="-185820" r="-241606" b="-1560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2" name="Freeform 74" descr="Close with solid fill">
            <a:extLst>
              <a:ext uri="{FF2B5EF4-FFF2-40B4-BE49-F238E27FC236}">
                <a16:creationId xmlns:a16="http://schemas.microsoft.com/office/drawing/2014/main" id="{C17FD8CD-E8CB-30A5-1E90-0BBB7C71F38F}"/>
              </a:ext>
            </a:extLst>
          </p:cNvPr>
          <p:cNvSpPr/>
          <p:nvPr/>
        </p:nvSpPr>
        <p:spPr>
          <a:xfrm>
            <a:off x="10126444" y="116367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3" name="Group 51">
            <a:extLst>
              <a:ext uri="{FF2B5EF4-FFF2-40B4-BE49-F238E27FC236}">
                <a16:creationId xmlns:a16="http://schemas.microsoft.com/office/drawing/2014/main" id="{242F9287-1147-CFF7-D8A4-F4567E568297}"/>
              </a:ext>
            </a:extLst>
          </p:cNvPr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84" name="Freeform 52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928E1D81-3857-01FF-E500-B1EDA6B0D6B7}"/>
                </a:ext>
              </a:extLst>
            </p:cNvPr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1066" t="-204969" r="-200309" b="-324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5" name="Freeform 66" descr="Arrow Right with solid fill">
            <a:extLst>
              <a:ext uri="{FF2B5EF4-FFF2-40B4-BE49-F238E27FC236}">
                <a16:creationId xmlns:a16="http://schemas.microsoft.com/office/drawing/2014/main" id="{54F4D45A-B8E1-3C2B-95B1-2E0A1FA82DAD}"/>
              </a:ext>
            </a:extLst>
          </p:cNvPr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9811" r="-981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6" name="Freeform 67" descr="Arrow Right with solid fill">
            <a:extLst>
              <a:ext uri="{FF2B5EF4-FFF2-40B4-BE49-F238E27FC236}">
                <a16:creationId xmlns:a16="http://schemas.microsoft.com/office/drawing/2014/main" id="{2B2F4AB6-5C97-B71C-4DF7-86F7F31D5708}"/>
              </a:ext>
            </a:extLst>
          </p:cNvPr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8355" r="-83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7" name="Group 68">
            <a:extLst>
              <a:ext uri="{FF2B5EF4-FFF2-40B4-BE49-F238E27FC236}">
                <a16:creationId xmlns:a16="http://schemas.microsoft.com/office/drawing/2014/main" id="{F8A49240-2043-F57A-DE3C-24986A24146A}"/>
              </a:ext>
            </a:extLst>
          </p:cNvPr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88" name="Freeform 69">
              <a:extLst>
                <a:ext uri="{FF2B5EF4-FFF2-40B4-BE49-F238E27FC236}">
                  <a16:creationId xmlns:a16="http://schemas.microsoft.com/office/drawing/2014/main" id="{0B759071-AA44-49C3-4C5D-1A400D489ABD}"/>
                </a:ext>
              </a:extLst>
            </p:cNvPr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Freeform 70">
              <a:extLst>
                <a:ext uri="{FF2B5EF4-FFF2-40B4-BE49-F238E27FC236}">
                  <a16:creationId xmlns:a16="http://schemas.microsoft.com/office/drawing/2014/main" id="{0FFB0445-272E-5E56-A6FA-41582EF243F6}"/>
                </a:ext>
              </a:extLst>
            </p:cNvPr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0" name="Group 71">
            <a:extLst>
              <a:ext uri="{FF2B5EF4-FFF2-40B4-BE49-F238E27FC236}">
                <a16:creationId xmlns:a16="http://schemas.microsoft.com/office/drawing/2014/main" id="{27033F49-778D-74E7-BE74-E58579992C47}"/>
              </a:ext>
            </a:extLst>
          </p:cNvPr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91" name="Freeform 72">
              <a:extLst>
                <a:ext uri="{FF2B5EF4-FFF2-40B4-BE49-F238E27FC236}">
                  <a16:creationId xmlns:a16="http://schemas.microsoft.com/office/drawing/2014/main" id="{EBC4BF5E-4123-D045-4ECE-814ACD4C682C}"/>
                </a:ext>
              </a:extLst>
            </p:cNvPr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2" name="Freeform 73">
              <a:extLst>
                <a:ext uri="{FF2B5EF4-FFF2-40B4-BE49-F238E27FC236}">
                  <a16:creationId xmlns:a16="http://schemas.microsoft.com/office/drawing/2014/main" id="{BDE3B41A-FCA2-5748-CF33-981D2EF0C9E7}"/>
                </a:ext>
              </a:extLst>
            </p:cNvPr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3" name="TextBox 77">
            <a:extLst>
              <a:ext uri="{FF2B5EF4-FFF2-40B4-BE49-F238E27FC236}">
                <a16:creationId xmlns:a16="http://schemas.microsoft.com/office/drawing/2014/main" id="{2EB06F30-A005-D0B0-DC9B-FFDF6DFBCAC4}"/>
              </a:ext>
            </a:extLst>
          </p:cNvPr>
          <p:cNvSpPr txBox="1"/>
          <p:nvPr/>
        </p:nvSpPr>
        <p:spPr>
          <a:xfrm>
            <a:off x="1881791" y="1840616"/>
            <a:ext cx="11405620" cy="49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ja-JP" altLang="en-US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テクノロジースタック </a:t>
            </a:r>
            <a:r>
              <a:rPr lang="en-US" altLang="ja-JP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TECHNOLOGY STACK</a:t>
            </a:r>
            <a:endParaRPr lang="en-US" sz="3200" b="1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  <a:sym typeface="Arimo Bold"/>
            </a:endParaRPr>
          </a:p>
        </p:txBody>
      </p:sp>
      <p:sp>
        <p:nvSpPr>
          <p:cNvPr id="94" name="AutoShape 74">
            <a:extLst>
              <a:ext uri="{FF2B5EF4-FFF2-40B4-BE49-F238E27FC236}">
                <a16:creationId xmlns:a16="http://schemas.microsoft.com/office/drawing/2014/main" id="{04C2ED67-AE55-C8B6-E0BD-5D19AC97BD60}"/>
              </a:ext>
            </a:extLst>
          </p:cNvPr>
          <p:cNvSpPr/>
          <p:nvPr/>
        </p:nvSpPr>
        <p:spPr>
          <a:xfrm rot="10740">
            <a:off x="123777" y="2671191"/>
            <a:ext cx="1832591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5" name="AutoShape 75">
            <a:extLst>
              <a:ext uri="{FF2B5EF4-FFF2-40B4-BE49-F238E27FC236}">
                <a16:creationId xmlns:a16="http://schemas.microsoft.com/office/drawing/2014/main" id="{40BA3830-3B7A-3E93-149F-07B531E04D77}"/>
              </a:ext>
            </a:extLst>
          </p:cNvPr>
          <p:cNvSpPr/>
          <p:nvPr/>
        </p:nvSpPr>
        <p:spPr>
          <a:xfrm rot="21589080">
            <a:off x="143094" y="99127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96" name="Group 77">
            <a:extLst>
              <a:ext uri="{FF2B5EF4-FFF2-40B4-BE49-F238E27FC236}">
                <a16:creationId xmlns:a16="http://schemas.microsoft.com/office/drawing/2014/main" id="{04B270C3-0EB3-3D38-BA42-7880CE324F79}"/>
              </a:ext>
            </a:extLst>
          </p:cNvPr>
          <p:cNvGrpSpPr/>
          <p:nvPr/>
        </p:nvGrpSpPr>
        <p:grpSpPr>
          <a:xfrm>
            <a:off x="38624" y="2532821"/>
            <a:ext cx="18230050" cy="7153008"/>
            <a:chOff x="0" y="0"/>
            <a:chExt cx="24306733" cy="9537344"/>
          </a:xfrm>
        </p:grpSpPr>
        <p:sp>
          <p:nvSpPr>
            <p:cNvPr id="97" name="Freeform 78">
              <a:extLst>
                <a:ext uri="{FF2B5EF4-FFF2-40B4-BE49-F238E27FC236}">
                  <a16:creationId xmlns:a16="http://schemas.microsoft.com/office/drawing/2014/main" id="{49675855-3BE8-9027-7EE9-3DB078DF9AA5}"/>
                </a:ext>
              </a:extLst>
            </p:cNvPr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-143271" t="-215330" r="-143343" b="-315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-173582" t="-217704" r="-179032" b="-18382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536BA79-1DB8-0460-6B9D-41DCFDCD1D13}"/>
              </a:ext>
            </a:extLst>
          </p:cNvPr>
          <p:cNvSpPr txBox="1"/>
          <p:nvPr/>
        </p:nvSpPr>
        <p:spPr>
          <a:xfrm>
            <a:off x="801029" y="2733291"/>
            <a:ext cx="1156279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00B050"/>
                </a:solidFill>
              </a:rPr>
              <a:t>🌐 Frontend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                      ~  React.js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                      ~ HTML, CSS, JavaScript</a:t>
            </a:r>
          </a:p>
          <a:p>
            <a:r>
              <a:rPr lang="en-IN" sz="5400" b="1" dirty="0">
                <a:solidFill>
                  <a:srgbClr val="00B050"/>
                </a:solidFill>
              </a:rPr>
              <a:t>⚙ Backend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                     ~  Node.js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                     ~ Express.js</a:t>
            </a:r>
          </a:p>
          <a:p>
            <a:r>
              <a:rPr lang="en-IN" sz="5400" b="1" dirty="0">
                <a:solidFill>
                  <a:srgbClr val="00B050"/>
                </a:solidFill>
              </a:rPr>
              <a:t>🔗 Blockchain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                    ~  Ethereum or Polygon Network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                    ~  Solidity (Smart Contracts)</a:t>
            </a:r>
          </a:p>
          <a:p>
            <a:r>
              <a:rPr lang="en-IN" sz="5400" b="1" dirty="0">
                <a:solidFill>
                  <a:srgbClr val="00B050"/>
                </a:solidFill>
              </a:rPr>
              <a:t>📦 Decentralized Storage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                  ~  IPFS (</a:t>
            </a:r>
            <a:r>
              <a:rPr lang="en-IN" sz="2400" dirty="0" err="1">
                <a:solidFill>
                  <a:schemeClr val="bg1"/>
                </a:solidFill>
              </a:rPr>
              <a:t>InterPlanetary</a:t>
            </a:r>
            <a:r>
              <a:rPr lang="en-IN" sz="2400" dirty="0">
                <a:solidFill>
                  <a:schemeClr val="bg1"/>
                </a:solidFill>
              </a:rPr>
              <a:t> File System) </a:t>
            </a:r>
          </a:p>
        </p:txBody>
      </p:sp>
      <p:sp>
        <p:nvSpPr>
          <p:cNvPr id="99" name="Freeform 36">
            <a:extLst>
              <a:ext uri="{FF2B5EF4-FFF2-40B4-BE49-F238E27FC236}">
                <a16:creationId xmlns:a16="http://schemas.microsoft.com/office/drawing/2014/main" id="{D36A10F5-CFA8-A5A3-5EA9-07E76D4DBD27}"/>
              </a:ext>
            </a:extLst>
          </p:cNvPr>
          <p:cNvSpPr/>
          <p:nvPr/>
        </p:nvSpPr>
        <p:spPr>
          <a:xfrm>
            <a:off x="9681476" y="2642563"/>
            <a:ext cx="7298563" cy="6604440"/>
          </a:xfrm>
          <a:custGeom>
            <a:avLst/>
            <a:gdLst/>
            <a:ahLst/>
            <a:cxnLst/>
            <a:rect l="l" t="t" r="r" b="b"/>
            <a:pathLst>
              <a:path w="2504793" h="2504793">
                <a:moveTo>
                  <a:pt x="0" y="0"/>
                </a:moveTo>
                <a:lnTo>
                  <a:pt x="2504793" y="0"/>
                </a:lnTo>
                <a:lnTo>
                  <a:pt x="2504793" y="2504793"/>
                </a:lnTo>
                <a:lnTo>
                  <a:pt x="0" y="2504793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00" name="Group 18">
            <a:extLst>
              <a:ext uri="{FF2B5EF4-FFF2-40B4-BE49-F238E27FC236}">
                <a16:creationId xmlns:a16="http://schemas.microsoft.com/office/drawing/2014/main" id="{AF7BD17B-FB15-CC66-141C-02C245C07E59}"/>
              </a:ext>
            </a:extLst>
          </p:cNvPr>
          <p:cNvGrpSpPr/>
          <p:nvPr/>
        </p:nvGrpSpPr>
        <p:grpSpPr>
          <a:xfrm>
            <a:off x="10670650" y="3869200"/>
            <a:ext cx="1224320" cy="956710"/>
            <a:chOff x="0" y="0"/>
            <a:chExt cx="2112137" cy="1906080"/>
          </a:xfrm>
        </p:grpSpPr>
        <p:sp>
          <p:nvSpPr>
            <p:cNvPr id="101" name="Freeform 19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6F20A317-DCC5-4C1C-58DE-6C3EE8FEDB86}"/>
                </a:ext>
              </a:extLst>
            </p:cNvPr>
            <p:cNvSpPr/>
            <p:nvPr/>
          </p:nvSpPr>
          <p:spPr>
            <a:xfrm>
              <a:off x="0" y="0"/>
              <a:ext cx="2112137" cy="1906016"/>
            </a:xfrm>
            <a:custGeom>
              <a:avLst/>
              <a:gdLst/>
              <a:ahLst/>
              <a:cxnLst/>
              <a:rect l="l" t="t" r="r" b="b"/>
              <a:pathLst>
                <a:path w="2112137" h="1906016">
                  <a:moveTo>
                    <a:pt x="0" y="0"/>
                  </a:moveTo>
                  <a:lnTo>
                    <a:pt x="2112137" y="0"/>
                  </a:lnTo>
                  <a:lnTo>
                    <a:pt x="2112137" y="1906016"/>
                  </a:lnTo>
                  <a:lnTo>
                    <a:pt x="0" y="1906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-173581" t="-217715" r="-179030" b="-1838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BA3188-AECB-A388-DF8E-13C2CB158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0CA34B9-DD2C-A39E-158A-3900A1ADBCD8}"/>
              </a:ext>
            </a:extLst>
          </p:cNvPr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D258590-01AA-BCBE-FE5D-CDFDD1A1D34E}"/>
              </a:ext>
            </a:extLst>
          </p:cNvPr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6613081-87F3-66E7-1560-C7E96646CBE7}"/>
              </a:ext>
            </a:extLst>
          </p:cNvPr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3E3F68AC-5A18-D9FD-1ADB-CA7AF0C5FECF}"/>
              </a:ext>
            </a:extLst>
          </p:cNvPr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6EDA8C2-4D61-19F6-6FBA-98E64B5EE75D}"/>
              </a:ext>
            </a:extLst>
          </p:cNvPr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25BD47C-8F65-8D76-65D2-471DBECFDD7C}"/>
              </a:ext>
            </a:extLst>
          </p:cNvPr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F0328AF7-0E66-0937-A2C7-061CB2274568}"/>
              </a:ext>
            </a:extLst>
          </p:cNvPr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72248845-C5C1-CDE3-D08C-E5A0046786D8}"/>
              </a:ext>
            </a:extLst>
          </p:cNvPr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078C8FD0-74B1-069C-4F57-A27EE3D01719}"/>
              </a:ext>
            </a:extLst>
          </p:cNvPr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6B9D8A1A-4DA6-B4FB-FE98-7B68C23A0CA2}"/>
              </a:ext>
            </a:extLst>
          </p:cNvPr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233EE431-3433-F971-8128-CE53059C6B4C}"/>
              </a:ext>
            </a:extLst>
          </p:cNvPr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9D5B2AC5-0893-9345-757A-0E5C941B3E3A}"/>
              </a:ext>
            </a:extLst>
          </p:cNvPr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F7DF705B-362E-B8D4-D151-5B5233A9AFDD}"/>
              </a:ext>
            </a:extLst>
          </p:cNvPr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141E1AE-FB64-18A3-00D1-A46799C6F34D}"/>
              </a:ext>
            </a:extLst>
          </p:cNvPr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06061401-62FA-0052-3274-6EFCFADE522F}"/>
              </a:ext>
            </a:extLst>
          </p:cNvPr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C5ACC3EA-E063-F67B-0DFA-C7D3F54BE6CF}"/>
              </a:ext>
            </a:extLst>
          </p:cNvPr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054049CA-AAA2-2B97-B3C8-4C43AD8ED219}"/>
              </a:ext>
            </a:extLst>
          </p:cNvPr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153530B4-6D95-6D29-5C29-D7987B604A15}"/>
              </a:ext>
            </a:extLst>
          </p:cNvPr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D71F2865-1769-E60A-0005-296D77387531}"/>
              </a:ext>
            </a:extLst>
          </p:cNvPr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0F87FB89-8666-9E78-7004-6EAEB6695492}"/>
              </a:ext>
            </a:extLst>
          </p:cNvPr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42D18C82-F2FD-B26F-32AB-B9D4B6D5324B}"/>
              </a:ext>
            </a:extLst>
          </p:cNvPr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84FA866-7B9E-798C-8CBC-F96844E1A983}"/>
              </a:ext>
            </a:extLst>
          </p:cNvPr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5ED51CCE-4FAE-4F0F-3B34-1980B21A2F4E}"/>
              </a:ext>
            </a:extLst>
          </p:cNvPr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319EC829-50CC-2B34-9C20-1929FEC4594F}"/>
              </a:ext>
            </a:extLst>
          </p:cNvPr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222A4359-2867-AA70-BCC4-BDA4AC67AAD2}"/>
              </a:ext>
            </a:extLst>
          </p:cNvPr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1C4DAD8C-9D26-9BA5-094E-015E63E7A85F}"/>
              </a:ext>
            </a:extLst>
          </p:cNvPr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>
            <a:extLst>
              <a:ext uri="{FF2B5EF4-FFF2-40B4-BE49-F238E27FC236}">
                <a16:creationId xmlns:a16="http://schemas.microsoft.com/office/drawing/2014/main" id="{FF17B8C5-E30F-719D-4542-FACDE2317B78}"/>
              </a:ext>
            </a:extLst>
          </p:cNvPr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>
            <a:extLst>
              <a:ext uri="{FF2B5EF4-FFF2-40B4-BE49-F238E27FC236}">
                <a16:creationId xmlns:a16="http://schemas.microsoft.com/office/drawing/2014/main" id="{78BE903D-BC05-8998-6714-3921D9C8992C}"/>
              </a:ext>
            </a:extLst>
          </p:cNvPr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AutoShape 30">
            <a:extLst>
              <a:ext uri="{FF2B5EF4-FFF2-40B4-BE49-F238E27FC236}">
                <a16:creationId xmlns:a16="http://schemas.microsoft.com/office/drawing/2014/main" id="{053661AE-BB93-9C30-8AA5-8A939D9F57CC}"/>
              </a:ext>
            </a:extLst>
          </p:cNvPr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D74480BF-A29D-15E1-64FD-081BDFA8AAF3}"/>
              </a:ext>
            </a:extLst>
          </p:cNvPr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AutoShape 32">
            <a:extLst>
              <a:ext uri="{FF2B5EF4-FFF2-40B4-BE49-F238E27FC236}">
                <a16:creationId xmlns:a16="http://schemas.microsoft.com/office/drawing/2014/main" id="{32DC6A56-CF2F-7CFE-750C-9181724EF2F5}"/>
              </a:ext>
            </a:extLst>
          </p:cNvPr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8A6EFD9C-189B-C2EE-7AD2-CDEF62D91E36}"/>
              </a:ext>
            </a:extLst>
          </p:cNvPr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AutoShape 34">
            <a:extLst>
              <a:ext uri="{FF2B5EF4-FFF2-40B4-BE49-F238E27FC236}">
                <a16:creationId xmlns:a16="http://schemas.microsoft.com/office/drawing/2014/main" id="{7DC7FFD1-30EC-23FB-2DCB-375A9F6E58B2}"/>
              </a:ext>
            </a:extLst>
          </p:cNvPr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C99B22F5-E930-B110-95EA-8F65F8FE36B3}"/>
              </a:ext>
            </a:extLst>
          </p:cNvPr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>
            <a:extLst>
              <a:ext uri="{FF2B5EF4-FFF2-40B4-BE49-F238E27FC236}">
                <a16:creationId xmlns:a16="http://schemas.microsoft.com/office/drawing/2014/main" id="{CD940EBC-0E33-AE1B-E739-F700D734BAD1}"/>
              </a:ext>
            </a:extLst>
          </p:cNvPr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AutoShape 37">
            <a:extLst>
              <a:ext uri="{FF2B5EF4-FFF2-40B4-BE49-F238E27FC236}">
                <a16:creationId xmlns:a16="http://schemas.microsoft.com/office/drawing/2014/main" id="{7531CE9F-07B8-9B79-DEB1-59E2AED91672}"/>
              </a:ext>
            </a:extLst>
          </p:cNvPr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AutoShape 38">
            <a:extLst>
              <a:ext uri="{FF2B5EF4-FFF2-40B4-BE49-F238E27FC236}">
                <a16:creationId xmlns:a16="http://schemas.microsoft.com/office/drawing/2014/main" id="{A1C0E978-0C4A-B7F7-798B-A57DE83A4119}"/>
              </a:ext>
            </a:extLst>
          </p:cNvPr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E67BCB9E-2C60-ADCF-54CA-C35C3D8B7487}"/>
              </a:ext>
            </a:extLst>
          </p:cNvPr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0" name="AutoShape 40">
            <a:extLst>
              <a:ext uri="{FF2B5EF4-FFF2-40B4-BE49-F238E27FC236}">
                <a16:creationId xmlns:a16="http://schemas.microsoft.com/office/drawing/2014/main" id="{CF930833-7B14-440C-198A-5E4FC50E16C5}"/>
              </a:ext>
            </a:extLst>
          </p:cNvPr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1" name="AutoShape 41">
            <a:extLst>
              <a:ext uri="{FF2B5EF4-FFF2-40B4-BE49-F238E27FC236}">
                <a16:creationId xmlns:a16="http://schemas.microsoft.com/office/drawing/2014/main" id="{115CDAF6-DA37-3EB9-2A9F-3B1C4A61D54C}"/>
              </a:ext>
            </a:extLst>
          </p:cNvPr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42">
            <a:extLst>
              <a:ext uri="{FF2B5EF4-FFF2-40B4-BE49-F238E27FC236}">
                <a16:creationId xmlns:a16="http://schemas.microsoft.com/office/drawing/2014/main" id="{1CC5379A-47F8-2926-CA8E-937B6E34F7F5}"/>
              </a:ext>
            </a:extLst>
          </p:cNvPr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AutoShape 43">
            <a:extLst>
              <a:ext uri="{FF2B5EF4-FFF2-40B4-BE49-F238E27FC236}">
                <a16:creationId xmlns:a16="http://schemas.microsoft.com/office/drawing/2014/main" id="{48AA8F1D-6114-AA9A-BD5C-D80A4AE1C00C}"/>
              </a:ext>
            </a:extLst>
          </p:cNvPr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0B0DAB26-8AF9-91A1-F130-80E9296816D0}"/>
              </a:ext>
            </a:extLst>
          </p:cNvPr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AutoShape 45">
            <a:extLst>
              <a:ext uri="{FF2B5EF4-FFF2-40B4-BE49-F238E27FC236}">
                <a16:creationId xmlns:a16="http://schemas.microsoft.com/office/drawing/2014/main" id="{8838B154-0B88-28EB-8AF8-BB7746CE3987}"/>
              </a:ext>
            </a:extLst>
          </p:cNvPr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6" name="Freeform 46">
            <a:hlinkClick r:id="rId2" action="ppaction://hlinksldjump"/>
            <a:extLst>
              <a:ext uri="{FF2B5EF4-FFF2-40B4-BE49-F238E27FC236}">
                <a16:creationId xmlns:a16="http://schemas.microsoft.com/office/drawing/2014/main" id="{B2C1BB2B-72DA-204F-1257-BF152C5AE1F5}"/>
              </a:ext>
            </a:extLst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Freeform 47">
            <a:hlinkClick r:id="rId5" action="ppaction://hlinksldjump"/>
            <a:extLst>
              <a:ext uri="{FF2B5EF4-FFF2-40B4-BE49-F238E27FC236}">
                <a16:creationId xmlns:a16="http://schemas.microsoft.com/office/drawing/2014/main" id="{B2462EFA-786F-65A5-3D3C-C1333C21180C}"/>
              </a:ext>
            </a:extLst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Freeform 48">
            <a:hlinkClick r:id="rId8" action="ppaction://hlinksldjump"/>
            <a:extLst>
              <a:ext uri="{FF2B5EF4-FFF2-40B4-BE49-F238E27FC236}">
                <a16:creationId xmlns:a16="http://schemas.microsoft.com/office/drawing/2014/main" id="{215833B8-F9FC-F95B-FBF4-6D1ECA9169BB}"/>
              </a:ext>
            </a:extLst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9" name="Freeform 49">
            <a:extLst>
              <a:ext uri="{FF2B5EF4-FFF2-40B4-BE49-F238E27FC236}">
                <a16:creationId xmlns:a16="http://schemas.microsoft.com/office/drawing/2014/main" id="{0C65ACF0-2231-EE87-AC23-F659DB8703DD}"/>
              </a:ext>
            </a:extLst>
          </p:cNvPr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ACBF627-2077-347F-D264-F1F90F2E2D3C}"/>
              </a:ext>
            </a:extLst>
          </p:cNvPr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52" name="Freeform 52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6979706C-8917-5AAA-897B-A1C91DAEE09F}"/>
                </a:ext>
              </a:extLst>
            </p:cNvPr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1066" t="-204969" r="-200309" b="-324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3" name="Group 53">
            <a:extLst>
              <a:ext uri="{FF2B5EF4-FFF2-40B4-BE49-F238E27FC236}">
                <a16:creationId xmlns:a16="http://schemas.microsoft.com/office/drawing/2014/main" id="{C3E7D97D-852F-CAF2-308A-69253399F8EB}"/>
              </a:ext>
            </a:extLst>
          </p:cNvPr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4" name="Freeform 54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7994B090-0971-9A5A-2DF5-AB4B81E8ED77}"/>
                </a:ext>
              </a:extLst>
            </p:cNvPr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09879" t="-216108" r="-27509" b="-340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1" name="Freeform 61" descr="Close with solid fill">
            <a:extLst>
              <a:ext uri="{FF2B5EF4-FFF2-40B4-BE49-F238E27FC236}">
                <a16:creationId xmlns:a16="http://schemas.microsoft.com/office/drawing/2014/main" id="{D4A29DD4-E038-3DA1-4D0D-A1BBE745A0A7}"/>
              </a:ext>
            </a:extLst>
          </p:cNvPr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2" name="Freeform 62" descr="Close with solid fill">
            <a:extLst>
              <a:ext uri="{FF2B5EF4-FFF2-40B4-BE49-F238E27FC236}">
                <a16:creationId xmlns:a16="http://schemas.microsoft.com/office/drawing/2014/main" id="{A7D63A30-EA65-853D-7DA9-2BE6D397D118}"/>
              </a:ext>
            </a:extLst>
          </p:cNvPr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3" name="Freeform 63" descr="Close with solid fill">
            <a:extLst>
              <a:ext uri="{FF2B5EF4-FFF2-40B4-BE49-F238E27FC236}">
                <a16:creationId xmlns:a16="http://schemas.microsoft.com/office/drawing/2014/main" id="{2A1AFECE-1F03-2E33-535E-C7CC0357AB7A}"/>
              </a:ext>
            </a:extLst>
          </p:cNvPr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4" name="Freeform 64" descr="Close with solid fill">
            <a:extLst>
              <a:ext uri="{FF2B5EF4-FFF2-40B4-BE49-F238E27FC236}">
                <a16:creationId xmlns:a16="http://schemas.microsoft.com/office/drawing/2014/main" id="{9873802B-9120-5456-E3BE-F32527DEF1F7}"/>
              </a:ext>
            </a:extLst>
          </p:cNvPr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5" name="Freeform 65" descr="Close with solid fill">
            <a:extLst>
              <a:ext uri="{FF2B5EF4-FFF2-40B4-BE49-F238E27FC236}">
                <a16:creationId xmlns:a16="http://schemas.microsoft.com/office/drawing/2014/main" id="{FCD1B489-2D92-1EAC-8067-F98A7F4BFE36}"/>
              </a:ext>
            </a:extLst>
          </p:cNvPr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6" name="Freeform 66" descr="Arrow Right with solid fill">
            <a:extLst>
              <a:ext uri="{FF2B5EF4-FFF2-40B4-BE49-F238E27FC236}">
                <a16:creationId xmlns:a16="http://schemas.microsoft.com/office/drawing/2014/main" id="{64A9EFD0-3424-D6DC-D377-D05D281DEA8B}"/>
              </a:ext>
            </a:extLst>
          </p:cNvPr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9811" r="-981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7" name="Freeform 67" descr="Arrow Right with solid fill">
            <a:extLst>
              <a:ext uri="{FF2B5EF4-FFF2-40B4-BE49-F238E27FC236}">
                <a16:creationId xmlns:a16="http://schemas.microsoft.com/office/drawing/2014/main" id="{B10913D9-B739-7F96-C131-0555D1A8F514}"/>
              </a:ext>
            </a:extLst>
          </p:cNvPr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8355" r="-83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8" name="Group 68">
            <a:extLst>
              <a:ext uri="{FF2B5EF4-FFF2-40B4-BE49-F238E27FC236}">
                <a16:creationId xmlns:a16="http://schemas.microsoft.com/office/drawing/2014/main" id="{76AC52AD-DA7D-C205-F36B-A8571378D83F}"/>
              </a:ext>
            </a:extLst>
          </p:cNvPr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73F05A25-E82E-2153-0EAD-91E2CAAC82A6}"/>
                </a:ext>
              </a:extLst>
            </p:cNvPr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80FC0170-B97D-CEE2-7A23-4609C80C8713}"/>
                </a:ext>
              </a:extLst>
            </p:cNvPr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1" name="Group 71">
            <a:extLst>
              <a:ext uri="{FF2B5EF4-FFF2-40B4-BE49-F238E27FC236}">
                <a16:creationId xmlns:a16="http://schemas.microsoft.com/office/drawing/2014/main" id="{0DA176E5-57CE-89AD-66FA-5D4BE98E9C55}"/>
              </a:ext>
            </a:extLst>
          </p:cNvPr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2546AFB9-7A21-9260-85C0-602AEE1D12B8}"/>
                </a:ext>
              </a:extLst>
            </p:cNvPr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817E06F7-777E-E7FE-3A48-C2D50F78353C}"/>
                </a:ext>
              </a:extLst>
            </p:cNvPr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" name="AutoShape 74">
            <a:extLst>
              <a:ext uri="{FF2B5EF4-FFF2-40B4-BE49-F238E27FC236}">
                <a16:creationId xmlns:a16="http://schemas.microsoft.com/office/drawing/2014/main" id="{D74A8262-DE4C-F71E-53E1-1AC951A62685}"/>
              </a:ext>
            </a:extLst>
          </p:cNvPr>
          <p:cNvSpPr/>
          <p:nvPr/>
        </p:nvSpPr>
        <p:spPr>
          <a:xfrm rot="10740">
            <a:off x="-28623" y="2538108"/>
            <a:ext cx="1832591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5" name="AutoShape 75">
            <a:extLst>
              <a:ext uri="{FF2B5EF4-FFF2-40B4-BE49-F238E27FC236}">
                <a16:creationId xmlns:a16="http://schemas.microsoft.com/office/drawing/2014/main" id="{6E94CF46-6710-A4A0-1291-0D69CC2AB379}"/>
              </a:ext>
            </a:extLst>
          </p:cNvPr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6" name="Group 76">
            <a:extLst>
              <a:ext uri="{FF2B5EF4-FFF2-40B4-BE49-F238E27FC236}">
                <a16:creationId xmlns:a16="http://schemas.microsoft.com/office/drawing/2014/main" id="{553BD265-46D3-BE5C-C3FB-AAE5FB7922D8}"/>
              </a:ext>
            </a:extLst>
          </p:cNvPr>
          <p:cNvGrpSpPr/>
          <p:nvPr/>
        </p:nvGrpSpPr>
        <p:grpSpPr>
          <a:xfrm>
            <a:off x="38624" y="2590771"/>
            <a:ext cx="18230050" cy="7153008"/>
            <a:chOff x="0" y="0"/>
            <a:chExt cx="24306733" cy="9537344"/>
          </a:xfrm>
        </p:grpSpPr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63CBC5E8-BE2E-B4D5-7229-0948C697B0F7}"/>
                </a:ext>
              </a:extLst>
            </p:cNvPr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8" name="TextBox 78">
            <a:extLst>
              <a:ext uri="{FF2B5EF4-FFF2-40B4-BE49-F238E27FC236}">
                <a16:creationId xmlns:a16="http://schemas.microsoft.com/office/drawing/2014/main" id="{BA8D67FA-0C4C-BBA9-5968-327D5A826267}"/>
              </a:ext>
            </a:extLst>
          </p:cNvPr>
          <p:cNvSpPr txBox="1"/>
          <p:nvPr/>
        </p:nvSpPr>
        <p:spPr>
          <a:xfrm>
            <a:off x="1895997" y="1839430"/>
            <a:ext cx="1552455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アーキテクチャ図とユーザーフローARCHITECTURE DIAGRAM AND USER FLOW</a:t>
            </a:r>
          </a:p>
        </p:txBody>
      </p:sp>
      <p:sp>
        <p:nvSpPr>
          <p:cNvPr id="79" name="Freeform 79">
            <a:extLst>
              <a:ext uri="{FF2B5EF4-FFF2-40B4-BE49-F238E27FC236}">
                <a16:creationId xmlns:a16="http://schemas.microsoft.com/office/drawing/2014/main" id="{51CA7725-4CD1-3425-C7FC-F2C40C9EF59F}"/>
              </a:ext>
            </a:extLst>
          </p:cNvPr>
          <p:cNvSpPr/>
          <p:nvPr/>
        </p:nvSpPr>
        <p:spPr>
          <a:xfrm>
            <a:off x="1256660" y="1944990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0" name="Freeform 47">
            <a:extLst>
              <a:ext uri="{FF2B5EF4-FFF2-40B4-BE49-F238E27FC236}">
                <a16:creationId xmlns:a16="http://schemas.microsoft.com/office/drawing/2014/main" id="{8155BADF-610B-DAE1-10DC-9BD88885AA2A}"/>
              </a:ext>
            </a:extLst>
          </p:cNvPr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7" name="Group 57">
            <a:extLst>
              <a:ext uri="{FF2B5EF4-FFF2-40B4-BE49-F238E27FC236}">
                <a16:creationId xmlns:a16="http://schemas.microsoft.com/office/drawing/2014/main" id="{F1576A61-7621-DE73-DDB4-E1067D0B149C}"/>
              </a:ext>
            </a:extLst>
          </p:cNvPr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8" name="Freeform 58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DDA522E2-F222-117C-E33A-0414EFEF7EA2}"/>
                </a:ext>
              </a:extLst>
            </p:cNvPr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143271" t="-215330" r="-143343" b="-315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1" name="Freeform 74" descr="Close with solid fill">
            <a:extLst>
              <a:ext uri="{FF2B5EF4-FFF2-40B4-BE49-F238E27FC236}">
                <a16:creationId xmlns:a16="http://schemas.microsoft.com/office/drawing/2014/main" id="{356EDBB9-2AF1-0DF7-DBCE-E8D2E5858FB1}"/>
              </a:ext>
            </a:extLst>
          </p:cNvPr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2" name="Group 68">
            <a:extLst>
              <a:ext uri="{FF2B5EF4-FFF2-40B4-BE49-F238E27FC236}">
                <a16:creationId xmlns:a16="http://schemas.microsoft.com/office/drawing/2014/main" id="{E7C50BD8-B398-FC00-92EC-4DA3BDCD0679}"/>
              </a:ext>
            </a:extLst>
          </p:cNvPr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621E6CFC-7BE7-BE67-A101-B9DED7DB83B7}"/>
                </a:ext>
              </a:extLst>
            </p:cNvPr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617C8216-7C65-5DE3-8250-DF05018C7DBF}"/>
                </a:ext>
              </a:extLst>
            </p:cNvPr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5" name="Group 71">
            <a:extLst>
              <a:ext uri="{FF2B5EF4-FFF2-40B4-BE49-F238E27FC236}">
                <a16:creationId xmlns:a16="http://schemas.microsoft.com/office/drawing/2014/main" id="{CDD29E0B-D94A-3765-F81C-74CFCDA24D88}"/>
              </a:ext>
            </a:extLst>
          </p:cNvPr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B5785E75-6262-A9DF-3B9F-1C1AC41D39EC}"/>
                </a:ext>
              </a:extLst>
            </p:cNvPr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73">
              <a:extLst>
                <a:ext uri="{FF2B5EF4-FFF2-40B4-BE49-F238E27FC236}">
                  <a16:creationId xmlns:a16="http://schemas.microsoft.com/office/drawing/2014/main" id="{FC594F5F-A32A-1D61-8AE5-133714A2789F}"/>
                </a:ext>
              </a:extLst>
            </p:cNvPr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8" name="TextBox 77">
            <a:extLst>
              <a:ext uri="{FF2B5EF4-FFF2-40B4-BE49-F238E27FC236}">
                <a16:creationId xmlns:a16="http://schemas.microsoft.com/office/drawing/2014/main" id="{EAC76C6E-4832-DB41-7FCF-91E04499E5BC}"/>
              </a:ext>
            </a:extLst>
          </p:cNvPr>
          <p:cNvSpPr txBox="1"/>
          <p:nvPr/>
        </p:nvSpPr>
        <p:spPr>
          <a:xfrm>
            <a:off x="1881790" y="1840616"/>
            <a:ext cx="1550962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アーキテクチャ図とユーザーフロー </a:t>
            </a:r>
            <a:r>
              <a:rPr lang="en-US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ARCHITECTURE DIAGRAM </a:t>
            </a:r>
            <a:r>
              <a:rPr lang="en-IN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AND USER FLOW </a:t>
            </a:r>
            <a:endParaRPr lang="en-IN" sz="320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  <p:sp>
        <p:nvSpPr>
          <p:cNvPr id="89" name="AutoShape 75">
            <a:extLst>
              <a:ext uri="{FF2B5EF4-FFF2-40B4-BE49-F238E27FC236}">
                <a16:creationId xmlns:a16="http://schemas.microsoft.com/office/drawing/2014/main" id="{49B72E3B-50FA-A2F8-F7BD-E134B9C46E8C}"/>
              </a:ext>
            </a:extLst>
          </p:cNvPr>
          <p:cNvSpPr/>
          <p:nvPr/>
        </p:nvSpPr>
        <p:spPr>
          <a:xfrm rot="21589080">
            <a:off x="143094" y="99127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90" name="Group 77">
            <a:extLst>
              <a:ext uri="{FF2B5EF4-FFF2-40B4-BE49-F238E27FC236}">
                <a16:creationId xmlns:a16="http://schemas.microsoft.com/office/drawing/2014/main" id="{BCE7CB1C-2832-97E0-87CA-26648E35C9AC}"/>
              </a:ext>
            </a:extLst>
          </p:cNvPr>
          <p:cNvGrpSpPr/>
          <p:nvPr/>
        </p:nvGrpSpPr>
        <p:grpSpPr>
          <a:xfrm>
            <a:off x="38624" y="2532821"/>
            <a:ext cx="18230050" cy="7153008"/>
            <a:chOff x="0" y="0"/>
            <a:chExt cx="24306733" cy="9537344"/>
          </a:xfrm>
        </p:grpSpPr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71E42D9A-70BE-A51C-9B3F-574805F37DD2}"/>
                </a:ext>
              </a:extLst>
            </p:cNvPr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5" name="Group 55">
            <a:extLst>
              <a:ext uri="{FF2B5EF4-FFF2-40B4-BE49-F238E27FC236}">
                <a16:creationId xmlns:a16="http://schemas.microsoft.com/office/drawing/2014/main" id="{86067597-382E-D71E-BE2C-C3C2E34F8022}"/>
              </a:ext>
            </a:extLst>
          </p:cNvPr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5411B72A-64C6-F726-5413-0615612EE8C9}"/>
                </a:ext>
              </a:extLst>
            </p:cNvPr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-29531" t="-185820" r="-241606" b="-1560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9" name="Group 59">
            <a:extLst>
              <a:ext uri="{FF2B5EF4-FFF2-40B4-BE49-F238E27FC236}">
                <a16:creationId xmlns:a16="http://schemas.microsoft.com/office/drawing/2014/main" id="{3D79E40C-E63F-0419-8A62-7835C0FB3B94}"/>
              </a:ext>
            </a:extLst>
          </p:cNvPr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60" name="Freeform 60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32657C46-CA3C-95D8-C887-1E1232661147}"/>
                </a:ext>
              </a:extLst>
            </p:cNvPr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-173582" t="-217704" r="-179032" b="-18382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4B2D42BB-D5B9-1583-7759-125BD48843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77" y="2686172"/>
            <a:ext cx="11977079" cy="6608022"/>
          </a:xfrm>
          <a:prstGeom prst="rect">
            <a:avLst/>
          </a:prstGeom>
        </p:spPr>
      </p:pic>
      <p:grpSp>
        <p:nvGrpSpPr>
          <p:cNvPr id="134" name="Group 6">
            <a:extLst>
              <a:ext uri="{FF2B5EF4-FFF2-40B4-BE49-F238E27FC236}">
                <a16:creationId xmlns:a16="http://schemas.microsoft.com/office/drawing/2014/main" id="{0FBEDBB3-0189-0E2F-1B5C-1BF4D783D3EA}"/>
              </a:ext>
            </a:extLst>
          </p:cNvPr>
          <p:cNvGrpSpPr/>
          <p:nvPr/>
        </p:nvGrpSpPr>
        <p:grpSpPr>
          <a:xfrm>
            <a:off x="15764617" y="2652603"/>
            <a:ext cx="2259996" cy="2219642"/>
            <a:chOff x="0" y="0"/>
            <a:chExt cx="2884868" cy="2833357"/>
          </a:xfrm>
        </p:grpSpPr>
        <p:sp>
          <p:nvSpPr>
            <p:cNvPr id="135" name="Freeform 7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9F82C9A8-7AD4-CE84-33FD-4945ED83B151}"/>
                </a:ext>
              </a:extLst>
            </p:cNvPr>
            <p:cNvSpPr/>
            <p:nvPr/>
          </p:nvSpPr>
          <p:spPr>
            <a:xfrm>
              <a:off x="0" y="0"/>
              <a:ext cx="2884805" cy="2833370"/>
            </a:xfrm>
            <a:custGeom>
              <a:avLst/>
              <a:gdLst/>
              <a:ahLst/>
              <a:cxnLst/>
              <a:rect l="l" t="t" r="r" b="b"/>
              <a:pathLst>
                <a:path w="2884805" h="2833370">
                  <a:moveTo>
                    <a:pt x="0" y="0"/>
                  </a:moveTo>
                  <a:lnTo>
                    <a:pt x="2884805" y="0"/>
                  </a:lnTo>
                  <a:lnTo>
                    <a:pt x="2884805" y="2833370"/>
                  </a:lnTo>
                  <a:lnTo>
                    <a:pt x="0" y="2833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1067" t="-204967" r="-200317" b="-32433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6" name="Group 6">
            <a:extLst>
              <a:ext uri="{FF2B5EF4-FFF2-40B4-BE49-F238E27FC236}">
                <a16:creationId xmlns:a16="http://schemas.microsoft.com/office/drawing/2014/main" id="{AA4E6EA5-0430-022B-9308-72C64C03BFCE}"/>
              </a:ext>
            </a:extLst>
          </p:cNvPr>
          <p:cNvGrpSpPr/>
          <p:nvPr/>
        </p:nvGrpSpPr>
        <p:grpSpPr>
          <a:xfrm>
            <a:off x="15777441" y="6853300"/>
            <a:ext cx="2259996" cy="2219642"/>
            <a:chOff x="0" y="0"/>
            <a:chExt cx="2884868" cy="2833357"/>
          </a:xfrm>
        </p:grpSpPr>
        <p:sp>
          <p:nvSpPr>
            <p:cNvPr id="137" name="Freeform 7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4D911542-50D7-4F3D-E40D-360143940EDB}"/>
                </a:ext>
              </a:extLst>
            </p:cNvPr>
            <p:cNvSpPr/>
            <p:nvPr/>
          </p:nvSpPr>
          <p:spPr>
            <a:xfrm>
              <a:off x="0" y="0"/>
              <a:ext cx="2884805" cy="2833370"/>
            </a:xfrm>
            <a:custGeom>
              <a:avLst/>
              <a:gdLst/>
              <a:ahLst/>
              <a:cxnLst/>
              <a:rect l="l" t="t" r="r" b="b"/>
              <a:pathLst>
                <a:path w="2884805" h="2833370">
                  <a:moveTo>
                    <a:pt x="0" y="0"/>
                  </a:moveTo>
                  <a:lnTo>
                    <a:pt x="2884805" y="0"/>
                  </a:lnTo>
                  <a:lnTo>
                    <a:pt x="2884805" y="2833370"/>
                  </a:lnTo>
                  <a:lnTo>
                    <a:pt x="0" y="2833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1067" t="-204967" r="-200317" b="-32433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8" name="Group 6">
            <a:extLst>
              <a:ext uri="{FF2B5EF4-FFF2-40B4-BE49-F238E27FC236}">
                <a16:creationId xmlns:a16="http://schemas.microsoft.com/office/drawing/2014/main" id="{A147E7F7-FDA3-7768-FB09-672FC1BF50FC}"/>
              </a:ext>
            </a:extLst>
          </p:cNvPr>
          <p:cNvGrpSpPr/>
          <p:nvPr/>
        </p:nvGrpSpPr>
        <p:grpSpPr>
          <a:xfrm>
            <a:off x="126662" y="2675098"/>
            <a:ext cx="2259996" cy="2219642"/>
            <a:chOff x="0" y="0"/>
            <a:chExt cx="2884868" cy="2833357"/>
          </a:xfrm>
        </p:grpSpPr>
        <p:sp>
          <p:nvSpPr>
            <p:cNvPr id="139" name="Freeform 7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7086C265-9487-7DC5-852E-266E36CCD3FC}"/>
                </a:ext>
              </a:extLst>
            </p:cNvPr>
            <p:cNvSpPr/>
            <p:nvPr/>
          </p:nvSpPr>
          <p:spPr>
            <a:xfrm>
              <a:off x="0" y="0"/>
              <a:ext cx="2884805" cy="2833370"/>
            </a:xfrm>
            <a:custGeom>
              <a:avLst/>
              <a:gdLst/>
              <a:ahLst/>
              <a:cxnLst/>
              <a:rect l="l" t="t" r="r" b="b"/>
              <a:pathLst>
                <a:path w="2884805" h="2833370">
                  <a:moveTo>
                    <a:pt x="0" y="0"/>
                  </a:moveTo>
                  <a:lnTo>
                    <a:pt x="2884805" y="0"/>
                  </a:lnTo>
                  <a:lnTo>
                    <a:pt x="2884805" y="2833370"/>
                  </a:lnTo>
                  <a:lnTo>
                    <a:pt x="0" y="2833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1067" t="-204967" r="-200317" b="-32433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40" name="Group 6">
            <a:extLst>
              <a:ext uri="{FF2B5EF4-FFF2-40B4-BE49-F238E27FC236}">
                <a16:creationId xmlns:a16="http://schemas.microsoft.com/office/drawing/2014/main" id="{55248DB2-1F36-C7B4-C2A8-FFEDD0FCF780}"/>
              </a:ext>
            </a:extLst>
          </p:cNvPr>
          <p:cNvGrpSpPr/>
          <p:nvPr/>
        </p:nvGrpSpPr>
        <p:grpSpPr>
          <a:xfrm>
            <a:off x="-19894" y="6761249"/>
            <a:ext cx="2259996" cy="2219642"/>
            <a:chOff x="0" y="0"/>
            <a:chExt cx="2884868" cy="2833357"/>
          </a:xfrm>
        </p:grpSpPr>
        <p:sp>
          <p:nvSpPr>
            <p:cNvPr id="141" name="Freeform 7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D7930547-2FBF-DB64-B68B-BD6F8ABA004D}"/>
                </a:ext>
              </a:extLst>
            </p:cNvPr>
            <p:cNvSpPr/>
            <p:nvPr/>
          </p:nvSpPr>
          <p:spPr>
            <a:xfrm>
              <a:off x="0" y="0"/>
              <a:ext cx="2884805" cy="2833370"/>
            </a:xfrm>
            <a:custGeom>
              <a:avLst/>
              <a:gdLst/>
              <a:ahLst/>
              <a:cxnLst/>
              <a:rect l="l" t="t" r="r" b="b"/>
              <a:pathLst>
                <a:path w="2884805" h="2833370">
                  <a:moveTo>
                    <a:pt x="0" y="0"/>
                  </a:moveTo>
                  <a:lnTo>
                    <a:pt x="2884805" y="0"/>
                  </a:lnTo>
                  <a:lnTo>
                    <a:pt x="2884805" y="2833370"/>
                  </a:lnTo>
                  <a:lnTo>
                    <a:pt x="0" y="2833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1067" t="-204967" r="-200317" b="-32433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2880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Freeform 47">
            <a:hlinkClick r:id="rId5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Freeform 48">
            <a:hlinkClick r:id="rId8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9" name="Freeform 49"/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1" name="Group 51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1066" t="-204969" r="-200309" b="-324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09879" t="-216108" r="-27509" b="-340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1" name="Freeform 61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2" name="Freeform 62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3" name="Freeform 6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4" name="Freeform 64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5" name="Freeform 65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6" name="Freeform 66" descr="Arrow Right with solid fill"/>
          <p:cNvSpPr/>
          <p:nvPr/>
        </p:nvSpPr>
        <p:spPr>
          <a:xfrm flipH="1">
            <a:off x="207693" y="1858870"/>
            <a:ext cx="406746" cy="486575"/>
          </a:xfrm>
          <a:custGeom>
            <a:avLst/>
            <a:gdLst/>
            <a:ahLst/>
            <a:cxnLst/>
            <a:rect l="l" t="t" r="r" b="b"/>
            <a:pathLst>
              <a:path w="406746" h="486575">
                <a:moveTo>
                  <a:pt x="406746" y="0"/>
                </a:moveTo>
                <a:lnTo>
                  <a:pt x="0" y="0"/>
                </a:lnTo>
                <a:lnTo>
                  <a:pt x="0" y="486576"/>
                </a:lnTo>
                <a:lnTo>
                  <a:pt x="406746" y="486576"/>
                </a:lnTo>
                <a:lnTo>
                  <a:pt x="406746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9811" r="-981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7" name="Freeform 67" descr="Arrow Right with solid fill"/>
          <p:cNvSpPr/>
          <p:nvPr/>
        </p:nvSpPr>
        <p:spPr>
          <a:xfrm>
            <a:off x="676342" y="1858480"/>
            <a:ext cx="416909" cy="486575"/>
          </a:xfrm>
          <a:custGeom>
            <a:avLst/>
            <a:gdLst/>
            <a:ahLst/>
            <a:cxnLst/>
            <a:rect l="l" t="t" r="r" b="b"/>
            <a:pathLst>
              <a:path w="416909" h="486575">
                <a:moveTo>
                  <a:pt x="0" y="0"/>
                </a:moveTo>
                <a:lnTo>
                  <a:pt x="416909" y="0"/>
                </a:lnTo>
                <a:lnTo>
                  <a:pt x="416909" y="486575"/>
                </a:lnTo>
                <a:lnTo>
                  <a:pt x="0" y="4865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8355" r="-83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8" name="Group 68"/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69" name="Freeform 69"/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72" name="Freeform 72"/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" name="AutoShape 74"/>
          <p:cNvSpPr/>
          <p:nvPr/>
        </p:nvSpPr>
        <p:spPr>
          <a:xfrm rot="10740">
            <a:off x="-28623" y="2538108"/>
            <a:ext cx="18325919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5" name="AutoShape 75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6" name="Group 76"/>
          <p:cNvGrpSpPr/>
          <p:nvPr/>
        </p:nvGrpSpPr>
        <p:grpSpPr>
          <a:xfrm>
            <a:off x="38624" y="2590771"/>
            <a:ext cx="18230050" cy="7153008"/>
            <a:chOff x="0" y="0"/>
            <a:chExt cx="24306733" cy="9537344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1895997" y="1839430"/>
            <a:ext cx="1552455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アーキテクチャ図とユーザーフローARCHITECTURE DIAGRAM AND USER FLOW</a:t>
            </a:r>
          </a:p>
        </p:txBody>
      </p:sp>
      <p:sp>
        <p:nvSpPr>
          <p:cNvPr id="79" name="Freeform 79"/>
          <p:cNvSpPr/>
          <p:nvPr/>
        </p:nvSpPr>
        <p:spPr>
          <a:xfrm>
            <a:off x="1256660" y="1944990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0" name="Freeform 47">
            <a:extLst>
              <a:ext uri="{FF2B5EF4-FFF2-40B4-BE49-F238E27FC236}">
                <a16:creationId xmlns:a16="http://schemas.microsoft.com/office/drawing/2014/main" id="{C8F41788-99EB-8EB4-E891-4F3AC61CFF6B}"/>
              </a:ext>
            </a:extLst>
          </p:cNvPr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7" name="Group 57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143271" t="-215330" r="-143343" b="-315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1" name="Freeform 74" descr="Close with solid fill">
            <a:extLst>
              <a:ext uri="{FF2B5EF4-FFF2-40B4-BE49-F238E27FC236}">
                <a16:creationId xmlns:a16="http://schemas.microsoft.com/office/drawing/2014/main" id="{876305DB-B1B4-7038-C47D-1AA44D311204}"/>
              </a:ext>
            </a:extLst>
          </p:cNvPr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2" name="Group 68">
            <a:extLst>
              <a:ext uri="{FF2B5EF4-FFF2-40B4-BE49-F238E27FC236}">
                <a16:creationId xmlns:a16="http://schemas.microsoft.com/office/drawing/2014/main" id="{A3355474-1FBD-BB12-88E4-54153D66434F}"/>
              </a:ext>
            </a:extLst>
          </p:cNvPr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9D55582A-5F64-6E72-13FE-3CAFE566B25F}"/>
                </a:ext>
              </a:extLst>
            </p:cNvPr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11238B21-88FD-EB00-72D8-534B3AD8471A}"/>
                </a:ext>
              </a:extLst>
            </p:cNvPr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5" name="Group 71">
            <a:extLst>
              <a:ext uri="{FF2B5EF4-FFF2-40B4-BE49-F238E27FC236}">
                <a16:creationId xmlns:a16="http://schemas.microsoft.com/office/drawing/2014/main" id="{3B3C68F1-C736-3724-76DE-615F413C76A9}"/>
              </a:ext>
            </a:extLst>
          </p:cNvPr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1632E30C-EE93-721E-5A62-9DEB88AADD24}"/>
                </a:ext>
              </a:extLst>
            </p:cNvPr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73">
              <a:extLst>
                <a:ext uri="{FF2B5EF4-FFF2-40B4-BE49-F238E27FC236}">
                  <a16:creationId xmlns:a16="http://schemas.microsoft.com/office/drawing/2014/main" id="{517F818A-DFE5-0B3F-A1C6-F7DD2CC3E894}"/>
                </a:ext>
              </a:extLst>
            </p:cNvPr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8" name="TextBox 77">
            <a:extLst>
              <a:ext uri="{FF2B5EF4-FFF2-40B4-BE49-F238E27FC236}">
                <a16:creationId xmlns:a16="http://schemas.microsoft.com/office/drawing/2014/main" id="{3A402004-2EAC-397F-98BA-6C82F7464A03}"/>
              </a:ext>
            </a:extLst>
          </p:cNvPr>
          <p:cNvSpPr txBox="1"/>
          <p:nvPr/>
        </p:nvSpPr>
        <p:spPr>
          <a:xfrm>
            <a:off x="1881790" y="1840616"/>
            <a:ext cx="1550962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アーキテクチャ図とユーザーフロー </a:t>
            </a:r>
            <a:r>
              <a:rPr lang="en-US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ARCHITECTURE DIAGRAM </a:t>
            </a:r>
            <a:r>
              <a:rPr lang="en-IN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AND USER FLOW </a:t>
            </a:r>
            <a:endParaRPr lang="en-IN" sz="320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  <p:sp>
        <p:nvSpPr>
          <p:cNvPr id="89" name="AutoShape 75">
            <a:extLst>
              <a:ext uri="{FF2B5EF4-FFF2-40B4-BE49-F238E27FC236}">
                <a16:creationId xmlns:a16="http://schemas.microsoft.com/office/drawing/2014/main" id="{5CD680DC-E88B-0AAD-F296-2444CB27F2BE}"/>
              </a:ext>
            </a:extLst>
          </p:cNvPr>
          <p:cNvSpPr/>
          <p:nvPr/>
        </p:nvSpPr>
        <p:spPr>
          <a:xfrm rot="21589080">
            <a:off x="143094" y="99127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90" name="Group 77">
            <a:extLst>
              <a:ext uri="{FF2B5EF4-FFF2-40B4-BE49-F238E27FC236}">
                <a16:creationId xmlns:a16="http://schemas.microsoft.com/office/drawing/2014/main" id="{7BECE4AC-21FC-A123-0D4E-731C5B037C64}"/>
              </a:ext>
            </a:extLst>
          </p:cNvPr>
          <p:cNvGrpSpPr/>
          <p:nvPr/>
        </p:nvGrpSpPr>
        <p:grpSpPr>
          <a:xfrm>
            <a:off x="38624" y="2532821"/>
            <a:ext cx="18230050" cy="7153008"/>
            <a:chOff x="0" y="0"/>
            <a:chExt cx="24306733" cy="9537344"/>
          </a:xfrm>
        </p:grpSpPr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7A46683B-DDAF-4F1E-F9FA-3ED1A7167586}"/>
                </a:ext>
              </a:extLst>
            </p:cNvPr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-29531" t="-185820" r="-241606" b="-1560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-173582" t="-217704" r="-179032" b="-18382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D1FBAC7C-2B7F-BF4F-35BC-A95CE20896D9}"/>
              </a:ext>
            </a:extLst>
          </p:cNvPr>
          <p:cNvSpPr txBox="1"/>
          <p:nvPr/>
        </p:nvSpPr>
        <p:spPr>
          <a:xfrm>
            <a:off x="435646" y="2752501"/>
            <a:ext cx="12844698" cy="615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5400" b="1" dirty="0">
                <a:solidFill>
                  <a:srgbClr val="00B050"/>
                </a:solidFill>
              </a:rPr>
              <a:t>👤 User Flow – End to End</a:t>
            </a:r>
          </a:p>
          <a:p>
            <a:pPr>
              <a:buNone/>
            </a:pPr>
            <a:r>
              <a:rPr lang="en-IN" sz="3200" b="1" dirty="0">
                <a:solidFill>
                  <a:srgbClr val="FF0000"/>
                </a:solidFill>
              </a:rPr>
              <a:t>                              🔹 Document Upload Flow</a:t>
            </a:r>
          </a:p>
          <a:p>
            <a:pPr>
              <a:buNone/>
            </a:pPr>
            <a:r>
              <a:rPr lang="en-IN" sz="2000" dirty="0">
                <a:solidFill>
                  <a:schemeClr val="bg1"/>
                </a:solidFill>
              </a:rPr>
              <a:t>1️⃣ User connects MetaMask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2️⃣ User uploads document (PDF)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3️⃣ System generates SHA-256 hash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4️⃣ File uploaded to IPFS → CID generated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5️⃣ Hash + CID stored in Smart Contract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6️⃣ Blockchain transaction confirmed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7️⃣ QR code generated for verification</a:t>
            </a:r>
          </a:p>
          <a:p>
            <a:pPr>
              <a:buNone/>
            </a:pPr>
            <a:br>
              <a:rPr lang="en-IN" dirty="0"/>
            </a:br>
            <a:endParaRPr lang="en-IN" dirty="0"/>
          </a:p>
          <a:p>
            <a:pPr>
              <a:buNone/>
            </a:pPr>
            <a:r>
              <a:rPr lang="en-IN" sz="3200" b="1" dirty="0">
                <a:solidFill>
                  <a:srgbClr val="FF0000"/>
                </a:solidFill>
              </a:rPr>
              <a:t>                              🔹 Document Verification Flow</a:t>
            </a:r>
          </a:p>
          <a:p>
            <a:pPr>
              <a:buNone/>
            </a:pPr>
            <a:r>
              <a:rPr lang="en-IN" sz="2000" dirty="0">
                <a:solidFill>
                  <a:schemeClr val="bg1"/>
                </a:solidFill>
              </a:rPr>
              <a:t>1️⃣ Verifier scans QR code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2️⃣ System fetches stored hash from blockchain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3️⃣ Uploaded document hash is recalculated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4️⃣ If hashes match → ✅ Document is Authentic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5️⃣ If not match → ❌ Document Tampered</a:t>
            </a:r>
          </a:p>
        </p:txBody>
      </p:sp>
      <p:sp>
        <p:nvSpPr>
          <p:cNvPr id="144" name="Freeform 37">
            <a:extLst>
              <a:ext uri="{FF2B5EF4-FFF2-40B4-BE49-F238E27FC236}">
                <a16:creationId xmlns:a16="http://schemas.microsoft.com/office/drawing/2014/main" id="{1A2D854A-B286-8D41-E564-DEC421C7F727}"/>
              </a:ext>
            </a:extLst>
          </p:cNvPr>
          <p:cNvSpPr/>
          <p:nvPr/>
        </p:nvSpPr>
        <p:spPr>
          <a:xfrm>
            <a:off x="11621287" y="3026591"/>
            <a:ext cx="4866534" cy="5834738"/>
          </a:xfrm>
          <a:custGeom>
            <a:avLst/>
            <a:gdLst/>
            <a:ahLst/>
            <a:cxnLst/>
            <a:rect l="l" t="t" r="r" b="b"/>
            <a:pathLst>
              <a:path w="1277881" h="1825545">
                <a:moveTo>
                  <a:pt x="0" y="0"/>
                </a:moveTo>
                <a:lnTo>
                  <a:pt x="1277882" y="0"/>
                </a:lnTo>
                <a:lnTo>
                  <a:pt x="1277882" y="1825545"/>
                </a:lnTo>
                <a:lnTo>
                  <a:pt x="0" y="182554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5" name="Group 16">
            <a:extLst>
              <a:ext uri="{FF2B5EF4-FFF2-40B4-BE49-F238E27FC236}">
                <a16:creationId xmlns:a16="http://schemas.microsoft.com/office/drawing/2014/main" id="{58995756-56FB-F111-BEFA-31A5D13B2958}"/>
              </a:ext>
            </a:extLst>
          </p:cNvPr>
          <p:cNvGrpSpPr/>
          <p:nvPr/>
        </p:nvGrpSpPr>
        <p:grpSpPr>
          <a:xfrm>
            <a:off x="16606069" y="8227105"/>
            <a:ext cx="1447390" cy="1631773"/>
            <a:chOff x="0" y="0"/>
            <a:chExt cx="2833357" cy="2730322"/>
          </a:xfrm>
        </p:grpSpPr>
        <p:sp>
          <p:nvSpPr>
            <p:cNvPr id="146" name="Freeform 17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354DE68B-0B6E-F9C1-C84E-466185F6D180}"/>
                </a:ext>
              </a:extLst>
            </p:cNvPr>
            <p:cNvSpPr/>
            <p:nvPr/>
          </p:nvSpPr>
          <p:spPr>
            <a:xfrm>
              <a:off x="0" y="0"/>
              <a:ext cx="2833370" cy="2730373"/>
            </a:xfrm>
            <a:custGeom>
              <a:avLst/>
              <a:gdLst/>
              <a:ahLst/>
              <a:cxnLst/>
              <a:rect l="l" t="t" r="r" b="b"/>
              <a:pathLst>
                <a:path w="2833370" h="2730373">
                  <a:moveTo>
                    <a:pt x="0" y="0"/>
                  </a:moveTo>
                  <a:lnTo>
                    <a:pt x="2833370" y="0"/>
                  </a:lnTo>
                  <a:lnTo>
                    <a:pt x="2833370" y="2730373"/>
                  </a:lnTo>
                  <a:lnTo>
                    <a:pt x="0" y="2730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09882" t="-216101" r="-27511" b="-340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0" name="AutoShape 40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1" name="Freeform 41">
            <a:hlinkClick r:id="rId2" action="ppaction://hlinksldjump"/>
          </p:cNvPr>
          <p:cNvSpPr/>
          <p:nvPr/>
        </p:nvSpPr>
        <p:spPr>
          <a:xfrm>
            <a:off x="-4854384" y="781952"/>
            <a:ext cx="23481990" cy="11970117"/>
          </a:xfrm>
          <a:custGeom>
            <a:avLst/>
            <a:gdLst/>
            <a:ahLst/>
            <a:cxnLst/>
            <a:rect l="l" t="t" r="r" b="b"/>
            <a:pathLst>
              <a:path w="23481990" h="11970117">
                <a:moveTo>
                  <a:pt x="0" y="0"/>
                </a:moveTo>
                <a:lnTo>
                  <a:pt x="23481990" y="0"/>
                </a:lnTo>
                <a:lnTo>
                  <a:pt x="23481990" y="11970116"/>
                </a:lnTo>
                <a:lnTo>
                  <a:pt x="0" y="11970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2" name="Freeform 42" descr="Close with solid fill"/>
          <p:cNvSpPr/>
          <p:nvPr/>
        </p:nvSpPr>
        <p:spPr>
          <a:xfrm>
            <a:off x="10172833" y="859018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Freeform 43" descr="Close with solid fill"/>
          <p:cNvSpPr/>
          <p:nvPr/>
        </p:nvSpPr>
        <p:spPr>
          <a:xfrm>
            <a:off x="13628942" y="862506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0" y="0"/>
                </a:lnTo>
                <a:lnTo>
                  <a:pt x="406850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4" name="Freeform 44" descr="Close with solid fill"/>
          <p:cNvSpPr/>
          <p:nvPr/>
        </p:nvSpPr>
        <p:spPr>
          <a:xfrm>
            <a:off x="17042863" y="8568614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5" name="TextBox 45"/>
          <p:cNvSpPr txBox="1"/>
          <p:nvPr/>
        </p:nvSpPr>
        <p:spPr>
          <a:xfrm>
            <a:off x="-3829068" y="2027236"/>
            <a:ext cx="16747476" cy="4075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>
                <a:solidFill>
                  <a:schemeClr val="accent3">
                    <a:lumMod val="75000"/>
                  </a:schemeClr>
                </a:solidFill>
              </a:rPr>
              <a:t>           Future Scope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• Integration with government portals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– Mobile app version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– AI-based fraud detection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– Multi-chain support</a:t>
            </a:r>
          </a:p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    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-749782" y="-2297375"/>
            <a:ext cx="5940881" cy="7782546"/>
            <a:chOff x="0" y="0"/>
            <a:chExt cx="2575776" cy="3374263"/>
          </a:xfrm>
        </p:grpSpPr>
        <p:sp>
          <p:nvSpPr>
            <p:cNvPr id="47" name="Freeform 47" descr="Demon Slayer Vinyl Stickers FULL SET [10 PCS] - Flair Fighter"/>
            <p:cNvSpPr/>
            <p:nvPr/>
          </p:nvSpPr>
          <p:spPr>
            <a:xfrm>
              <a:off x="0" y="0"/>
              <a:ext cx="2575814" cy="3374263"/>
            </a:xfrm>
            <a:custGeom>
              <a:avLst/>
              <a:gdLst/>
              <a:ahLst/>
              <a:cxnLst/>
              <a:rect l="l" t="t" r="r" b="b"/>
              <a:pathLst>
                <a:path w="2575814" h="3374263">
                  <a:moveTo>
                    <a:pt x="0" y="0"/>
                  </a:moveTo>
                  <a:lnTo>
                    <a:pt x="2575814" y="0"/>
                  </a:lnTo>
                  <a:lnTo>
                    <a:pt x="2575814" y="3374263"/>
                  </a:lnTo>
                  <a:lnTo>
                    <a:pt x="0" y="337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1792" t="-8150" r="-20362" b="-156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0" name="Group 4">
            <a:extLst>
              <a:ext uri="{FF2B5EF4-FFF2-40B4-BE49-F238E27FC236}">
                <a16:creationId xmlns:a16="http://schemas.microsoft.com/office/drawing/2014/main" id="{363C7C68-14B8-4C13-4067-5F296DA5CA40}"/>
              </a:ext>
            </a:extLst>
          </p:cNvPr>
          <p:cNvGrpSpPr/>
          <p:nvPr/>
        </p:nvGrpSpPr>
        <p:grpSpPr>
          <a:xfrm>
            <a:off x="5183841" y="207948"/>
            <a:ext cx="1876606" cy="1363090"/>
            <a:chOff x="0" y="0"/>
            <a:chExt cx="2395474" cy="2369706"/>
          </a:xfrm>
        </p:grpSpPr>
        <p:sp>
          <p:nvSpPr>
            <p:cNvPr id="51" name="Freeform 5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73EE404A-57E0-F81D-3497-E7BCE3E62D3E}"/>
                </a:ext>
              </a:extLst>
            </p:cNvPr>
            <p:cNvSpPr/>
            <p:nvPr/>
          </p:nvSpPr>
          <p:spPr>
            <a:xfrm>
              <a:off x="0" y="0"/>
              <a:ext cx="2395474" cy="2369693"/>
            </a:xfrm>
            <a:custGeom>
              <a:avLst/>
              <a:gdLst/>
              <a:ahLst/>
              <a:cxnLst/>
              <a:rect l="l" t="t" r="r" b="b"/>
              <a:pathLst>
                <a:path w="2395474" h="2369693">
                  <a:moveTo>
                    <a:pt x="0" y="0"/>
                  </a:moveTo>
                  <a:lnTo>
                    <a:pt x="2395474" y="0"/>
                  </a:lnTo>
                  <a:lnTo>
                    <a:pt x="2395474" y="2369693"/>
                  </a:lnTo>
                  <a:lnTo>
                    <a:pt x="0" y="2369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0436" t="-171160" r="-48645" b="-13226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E265ADA8-E3E0-C296-5F39-0ABD7106876B}"/>
              </a:ext>
            </a:extLst>
          </p:cNvPr>
          <p:cNvGrpSpPr/>
          <p:nvPr/>
        </p:nvGrpSpPr>
        <p:grpSpPr>
          <a:xfrm>
            <a:off x="16099763" y="207947"/>
            <a:ext cx="1876606" cy="1506553"/>
            <a:chOff x="0" y="0"/>
            <a:chExt cx="2395474" cy="2369706"/>
          </a:xfrm>
        </p:grpSpPr>
        <p:sp>
          <p:nvSpPr>
            <p:cNvPr id="53" name="Freeform 5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100AA572-3D5A-B353-6913-207CE43EFC0D}"/>
                </a:ext>
              </a:extLst>
            </p:cNvPr>
            <p:cNvSpPr/>
            <p:nvPr/>
          </p:nvSpPr>
          <p:spPr>
            <a:xfrm>
              <a:off x="0" y="0"/>
              <a:ext cx="2395474" cy="2369693"/>
            </a:xfrm>
            <a:custGeom>
              <a:avLst/>
              <a:gdLst/>
              <a:ahLst/>
              <a:cxnLst/>
              <a:rect l="l" t="t" r="r" b="b"/>
              <a:pathLst>
                <a:path w="2395474" h="2369693">
                  <a:moveTo>
                    <a:pt x="0" y="0"/>
                  </a:moveTo>
                  <a:lnTo>
                    <a:pt x="2395474" y="0"/>
                  </a:lnTo>
                  <a:lnTo>
                    <a:pt x="2395474" y="2369693"/>
                  </a:lnTo>
                  <a:lnTo>
                    <a:pt x="0" y="2369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0436" t="-171160" r="-48645" b="-13226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7" name="Group 18">
            <a:extLst>
              <a:ext uri="{FF2B5EF4-FFF2-40B4-BE49-F238E27FC236}">
                <a16:creationId xmlns:a16="http://schemas.microsoft.com/office/drawing/2014/main" id="{8ADB9B8B-6543-CE08-2C8B-71FA2C33238B}"/>
              </a:ext>
            </a:extLst>
          </p:cNvPr>
          <p:cNvGrpSpPr/>
          <p:nvPr/>
        </p:nvGrpSpPr>
        <p:grpSpPr>
          <a:xfrm>
            <a:off x="10391806" y="214636"/>
            <a:ext cx="1654641" cy="1493166"/>
            <a:chOff x="-2315966" y="-6652158"/>
            <a:chExt cx="2112137" cy="1906016"/>
          </a:xfrm>
        </p:grpSpPr>
        <p:sp>
          <p:nvSpPr>
            <p:cNvPr id="58" name="Freeform 19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95465B8D-505E-10A1-351E-601E2DD5EAC8}"/>
                </a:ext>
              </a:extLst>
            </p:cNvPr>
            <p:cNvSpPr/>
            <p:nvPr/>
          </p:nvSpPr>
          <p:spPr>
            <a:xfrm>
              <a:off x="-2315966" y="-6652158"/>
              <a:ext cx="2112137" cy="1906016"/>
            </a:xfrm>
            <a:custGeom>
              <a:avLst/>
              <a:gdLst/>
              <a:ahLst/>
              <a:cxnLst/>
              <a:rect l="l" t="t" r="r" b="b"/>
              <a:pathLst>
                <a:path w="2112137" h="1906016">
                  <a:moveTo>
                    <a:pt x="0" y="0"/>
                  </a:moveTo>
                  <a:lnTo>
                    <a:pt x="2112137" y="0"/>
                  </a:lnTo>
                  <a:lnTo>
                    <a:pt x="2112137" y="1906016"/>
                  </a:lnTo>
                  <a:lnTo>
                    <a:pt x="0" y="1906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73581" t="-217715" r="-179030" b="-1838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9" name="Group 8">
            <a:extLst>
              <a:ext uri="{FF2B5EF4-FFF2-40B4-BE49-F238E27FC236}">
                <a16:creationId xmlns:a16="http://schemas.microsoft.com/office/drawing/2014/main" id="{D1D22C8C-15B3-1B01-C44D-B4BC4D58B622}"/>
              </a:ext>
            </a:extLst>
          </p:cNvPr>
          <p:cNvGrpSpPr/>
          <p:nvPr/>
        </p:nvGrpSpPr>
        <p:grpSpPr>
          <a:xfrm>
            <a:off x="8214361" y="3695701"/>
            <a:ext cx="2401244" cy="2209799"/>
            <a:chOff x="0" y="0"/>
            <a:chExt cx="3065170" cy="2498496"/>
          </a:xfrm>
        </p:grpSpPr>
        <p:sp>
          <p:nvSpPr>
            <p:cNvPr id="60" name="Freeform 9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01760D75-25E3-7A39-F603-B3F704146715}"/>
                </a:ext>
              </a:extLst>
            </p:cNvPr>
            <p:cNvSpPr/>
            <p:nvPr/>
          </p:nvSpPr>
          <p:spPr>
            <a:xfrm>
              <a:off x="0" y="0"/>
              <a:ext cx="3065145" cy="2498471"/>
            </a:xfrm>
            <a:custGeom>
              <a:avLst/>
              <a:gdLst/>
              <a:ahLst/>
              <a:cxnLst/>
              <a:rect l="l" t="t" r="r" b="b"/>
              <a:pathLst>
                <a:path w="3065145" h="2498471">
                  <a:moveTo>
                    <a:pt x="0" y="0"/>
                  </a:moveTo>
                  <a:lnTo>
                    <a:pt x="3065145" y="0"/>
                  </a:lnTo>
                  <a:lnTo>
                    <a:pt x="3065145" y="2498471"/>
                  </a:lnTo>
                  <a:lnTo>
                    <a:pt x="0" y="2498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95983" t="-69789" r="-15898" b="-21282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1" name="Freeform 36">
            <a:extLst>
              <a:ext uri="{FF2B5EF4-FFF2-40B4-BE49-F238E27FC236}">
                <a16:creationId xmlns:a16="http://schemas.microsoft.com/office/drawing/2014/main" id="{615179E0-DE0A-AC9C-BED6-AC38BD883936}"/>
              </a:ext>
            </a:extLst>
          </p:cNvPr>
          <p:cNvSpPr/>
          <p:nvPr/>
        </p:nvSpPr>
        <p:spPr>
          <a:xfrm>
            <a:off x="7012275" y="2349708"/>
            <a:ext cx="8236421" cy="8017689"/>
          </a:xfrm>
          <a:custGeom>
            <a:avLst/>
            <a:gdLst/>
            <a:ahLst/>
            <a:cxnLst/>
            <a:rect l="l" t="t" r="r" b="b"/>
            <a:pathLst>
              <a:path w="2504793" h="2504793">
                <a:moveTo>
                  <a:pt x="0" y="0"/>
                </a:moveTo>
                <a:lnTo>
                  <a:pt x="2504793" y="0"/>
                </a:lnTo>
                <a:lnTo>
                  <a:pt x="2504793" y="2504793"/>
                </a:lnTo>
                <a:lnTo>
                  <a:pt x="0" y="25047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63" name="Group 12">
            <a:extLst>
              <a:ext uri="{FF2B5EF4-FFF2-40B4-BE49-F238E27FC236}">
                <a16:creationId xmlns:a16="http://schemas.microsoft.com/office/drawing/2014/main" id="{3F81C404-89F1-A20B-3CDF-FC0364BBD6BB}"/>
              </a:ext>
            </a:extLst>
          </p:cNvPr>
          <p:cNvGrpSpPr/>
          <p:nvPr/>
        </p:nvGrpSpPr>
        <p:grpSpPr>
          <a:xfrm>
            <a:off x="-4790409" y="8828493"/>
            <a:ext cx="2017854" cy="1694994"/>
            <a:chOff x="0" y="0"/>
            <a:chExt cx="2575776" cy="2163648"/>
          </a:xfrm>
        </p:grpSpPr>
        <p:sp>
          <p:nvSpPr>
            <p:cNvPr id="64" name="Freeform 13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09053DFA-89A1-3547-3B28-0186211E4C97}"/>
                </a:ext>
              </a:extLst>
            </p:cNvPr>
            <p:cNvSpPr/>
            <p:nvPr/>
          </p:nvSpPr>
          <p:spPr>
            <a:xfrm>
              <a:off x="0" y="0"/>
              <a:ext cx="2575814" cy="2163699"/>
            </a:xfrm>
            <a:custGeom>
              <a:avLst/>
              <a:gdLst/>
              <a:ahLst/>
              <a:cxnLst/>
              <a:rect l="l" t="t" r="r" b="b"/>
              <a:pathLst>
                <a:path w="2575814" h="2163699">
                  <a:moveTo>
                    <a:pt x="0" y="0"/>
                  </a:moveTo>
                  <a:lnTo>
                    <a:pt x="2575814" y="0"/>
                  </a:lnTo>
                  <a:lnTo>
                    <a:pt x="2575814" y="2163699"/>
                  </a:lnTo>
                  <a:lnTo>
                    <a:pt x="0" y="2163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9531" t="-185813" r="-241603" b="-1560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5" name="Group 12">
            <a:extLst>
              <a:ext uri="{FF2B5EF4-FFF2-40B4-BE49-F238E27FC236}">
                <a16:creationId xmlns:a16="http://schemas.microsoft.com/office/drawing/2014/main" id="{C12C29BE-1FCE-C7B2-B15A-671C237E9210}"/>
              </a:ext>
            </a:extLst>
          </p:cNvPr>
          <p:cNvGrpSpPr/>
          <p:nvPr/>
        </p:nvGrpSpPr>
        <p:grpSpPr>
          <a:xfrm>
            <a:off x="-1836719" y="8975465"/>
            <a:ext cx="2017854" cy="1694994"/>
            <a:chOff x="0" y="0"/>
            <a:chExt cx="2575776" cy="2163648"/>
          </a:xfrm>
        </p:grpSpPr>
        <p:sp>
          <p:nvSpPr>
            <p:cNvPr id="66" name="Freeform 13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AC9F7336-0729-4518-0767-D71061C39404}"/>
                </a:ext>
              </a:extLst>
            </p:cNvPr>
            <p:cNvSpPr/>
            <p:nvPr/>
          </p:nvSpPr>
          <p:spPr>
            <a:xfrm>
              <a:off x="0" y="0"/>
              <a:ext cx="2575814" cy="2163699"/>
            </a:xfrm>
            <a:custGeom>
              <a:avLst/>
              <a:gdLst/>
              <a:ahLst/>
              <a:cxnLst/>
              <a:rect l="l" t="t" r="r" b="b"/>
              <a:pathLst>
                <a:path w="2575814" h="2163699">
                  <a:moveTo>
                    <a:pt x="0" y="0"/>
                  </a:moveTo>
                  <a:lnTo>
                    <a:pt x="2575814" y="0"/>
                  </a:lnTo>
                  <a:lnTo>
                    <a:pt x="2575814" y="2163699"/>
                  </a:lnTo>
                  <a:lnTo>
                    <a:pt x="0" y="2163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9531" t="-185813" r="-241603" b="-1560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7" name="Group 12">
            <a:extLst>
              <a:ext uri="{FF2B5EF4-FFF2-40B4-BE49-F238E27FC236}">
                <a16:creationId xmlns:a16="http://schemas.microsoft.com/office/drawing/2014/main" id="{41F8748F-1AF8-C1ED-F1C4-F9DA7B4396BC}"/>
              </a:ext>
            </a:extLst>
          </p:cNvPr>
          <p:cNvGrpSpPr/>
          <p:nvPr/>
        </p:nvGrpSpPr>
        <p:grpSpPr>
          <a:xfrm>
            <a:off x="1778404" y="8925729"/>
            <a:ext cx="2017854" cy="1694994"/>
            <a:chOff x="0" y="0"/>
            <a:chExt cx="2575776" cy="2163648"/>
          </a:xfrm>
        </p:grpSpPr>
        <p:sp>
          <p:nvSpPr>
            <p:cNvPr id="68" name="Freeform 13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6F9D71FA-037D-15C2-6D57-4640B48CACFF}"/>
                </a:ext>
              </a:extLst>
            </p:cNvPr>
            <p:cNvSpPr/>
            <p:nvPr/>
          </p:nvSpPr>
          <p:spPr>
            <a:xfrm>
              <a:off x="0" y="0"/>
              <a:ext cx="2575814" cy="2163699"/>
            </a:xfrm>
            <a:custGeom>
              <a:avLst/>
              <a:gdLst/>
              <a:ahLst/>
              <a:cxnLst/>
              <a:rect l="l" t="t" r="r" b="b"/>
              <a:pathLst>
                <a:path w="2575814" h="2163699">
                  <a:moveTo>
                    <a:pt x="0" y="0"/>
                  </a:moveTo>
                  <a:lnTo>
                    <a:pt x="2575814" y="0"/>
                  </a:lnTo>
                  <a:lnTo>
                    <a:pt x="2575814" y="2163699"/>
                  </a:lnTo>
                  <a:lnTo>
                    <a:pt x="0" y="2163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9531" t="-185813" r="-241603" b="-1560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9" name="Group 12">
            <a:extLst>
              <a:ext uri="{FF2B5EF4-FFF2-40B4-BE49-F238E27FC236}">
                <a16:creationId xmlns:a16="http://schemas.microsoft.com/office/drawing/2014/main" id="{A9552493-676C-B694-BF20-6321E3574DAE}"/>
              </a:ext>
            </a:extLst>
          </p:cNvPr>
          <p:cNvGrpSpPr/>
          <p:nvPr/>
        </p:nvGrpSpPr>
        <p:grpSpPr>
          <a:xfrm>
            <a:off x="5736428" y="8962266"/>
            <a:ext cx="2017854" cy="1694994"/>
            <a:chOff x="0" y="0"/>
            <a:chExt cx="2575776" cy="2163648"/>
          </a:xfrm>
        </p:grpSpPr>
        <p:sp>
          <p:nvSpPr>
            <p:cNvPr id="70" name="Freeform 13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6B904982-03DD-BFDC-3D06-F5B0E23B906D}"/>
                </a:ext>
              </a:extLst>
            </p:cNvPr>
            <p:cNvSpPr/>
            <p:nvPr/>
          </p:nvSpPr>
          <p:spPr>
            <a:xfrm>
              <a:off x="0" y="0"/>
              <a:ext cx="2575814" cy="2163699"/>
            </a:xfrm>
            <a:custGeom>
              <a:avLst/>
              <a:gdLst/>
              <a:ahLst/>
              <a:cxnLst/>
              <a:rect l="l" t="t" r="r" b="b"/>
              <a:pathLst>
                <a:path w="2575814" h="2163699">
                  <a:moveTo>
                    <a:pt x="0" y="0"/>
                  </a:moveTo>
                  <a:lnTo>
                    <a:pt x="2575814" y="0"/>
                  </a:lnTo>
                  <a:lnTo>
                    <a:pt x="2575814" y="2163699"/>
                  </a:lnTo>
                  <a:lnTo>
                    <a:pt x="0" y="2163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9531" t="-185813" r="-241603" b="-1560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71" name="Group 12">
            <a:extLst>
              <a:ext uri="{FF2B5EF4-FFF2-40B4-BE49-F238E27FC236}">
                <a16:creationId xmlns:a16="http://schemas.microsoft.com/office/drawing/2014/main" id="{590B4B7E-DB36-3CB7-C99A-37006D154061}"/>
              </a:ext>
            </a:extLst>
          </p:cNvPr>
          <p:cNvGrpSpPr/>
          <p:nvPr/>
        </p:nvGrpSpPr>
        <p:grpSpPr>
          <a:xfrm>
            <a:off x="16365266" y="9168773"/>
            <a:ext cx="2017854" cy="1694994"/>
            <a:chOff x="0" y="0"/>
            <a:chExt cx="2575776" cy="2163648"/>
          </a:xfrm>
        </p:grpSpPr>
        <p:sp>
          <p:nvSpPr>
            <p:cNvPr id="72" name="Freeform 13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A052882F-40E5-9610-14D1-2B17C2C4DBD0}"/>
                </a:ext>
              </a:extLst>
            </p:cNvPr>
            <p:cNvSpPr/>
            <p:nvPr/>
          </p:nvSpPr>
          <p:spPr>
            <a:xfrm>
              <a:off x="0" y="0"/>
              <a:ext cx="2575814" cy="2163699"/>
            </a:xfrm>
            <a:custGeom>
              <a:avLst/>
              <a:gdLst/>
              <a:ahLst/>
              <a:cxnLst/>
              <a:rect l="l" t="t" r="r" b="b"/>
              <a:pathLst>
                <a:path w="2575814" h="2163699">
                  <a:moveTo>
                    <a:pt x="0" y="0"/>
                  </a:moveTo>
                  <a:lnTo>
                    <a:pt x="2575814" y="0"/>
                  </a:lnTo>
                  <a:lnTo>
                    <a:pt x="2575814" y="2163699"/>
                  </a:lnTo>
                  <a:lnTo>
                    <a:pt x="0" y="2163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9531" t="-185813" r="-241603" b="-1560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73" name="Group 12">
            <a:extLst>
              <a:ext uri="{FF2B5EF4-FFF2-40B4-BE49-F238E27FC236}">
                <a16:creationId xmlns:a16="http://schemas.microsoft.com/office/drawing/2014/main" id="{49705341-7A6F-FDB0-529E-CB72E0BF6D05}"/>
              </a:ext>
            </a:extLst>
          </p:cNvPr>
          <p:cNvGrpSpPr/>
          <p:nvPr/>
        </p:nvGrpSpPr>
        <p:grpSpPr>
          <a:xfrm>
            <a:off x="11837151" y="9062500"/>
            <a:ext cx="2017854" cy="1694994"/>
            <a:chOff x="0" y="0"/>
            <a:chExt cx="2575776" cy="2163648"/>
          </a:xfrm>
        </p:grpSpPr>
        <p:sp>
          <p:nvSpPr>
            <p:cNvPr id="74" name="Freeform 13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492241C9-348E-7E97-1531-F21A33F3187E}"/>
                </a:ext>
              </a:extLst>
            </p:cNvPr>
            <p:cNvSpPr/>
            <p:nvPr/>
          </p:nvSpPr>
          <p:spPr>
            <a:xfrm>
              <a:off x="0" y="0"/>
              <a:ext cx="2575814" cy="2163699"/>
            </a:xfrm>
            <a:custGeom>
              <a:avLst/>
              <a:gdLst/>
              <a:ahLst/>
              <a:cxnLst/>
              <a:rect l="l" t="t" r="r" b="b"/>
              <a:pathLst>
                <a:path w="2575814" h="2163699">
                  <a:moveTo>
                    <a:pt x="0" y="0"/>
                  </a:moveTo>
                  <a:lnTo>
                    <a:pt x="2575814" y="0"/>
                  </a:lnTo>
                  <a:lnTo>
                    <a:pt x="2575814" y="2163699"/>
                  </a:lnTo>
                  <a:lnTo>
                    <a:pt x="0" y="2163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9531" t="-185813" r="-241603" b="-1560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/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AutoShape 25"/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6" name="AutoShape 26"/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AutoShape 27"/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/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AutoShape 30"/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/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AutoShape 32"/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AutoShape 33"/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AutoShape 34"/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/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AutoShape 37"/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AutoShape 38"/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9" name="AutoShape 39"/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0" name="AutoShape 40"/>
          <p:cNvSpPr/>
          <p:nvPr/>
        </p:nvSpPr>
        <p:spPr>
          <a:xfrm rot="5389320">
            <a:off x="-50844" y="67403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1" name="AutoShape 41"/>
          <p:cNvSpPr/>
          <p:nvPr/>
        </p:nvSpPr>
        <p:spPr>
          <a:xfrm rot="5389320">
            <a:off x="-50844" y="739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42"/>
          <p:cNvSpPr/>
          <p:nvPr/>
        </p:nvSpPr>
        <p:spPr>
          <a:xfrm rot="5389320">
            <a:off x="-50844" y="804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AutoShape 43"/>
          <p:cNvSpPr/>
          <p:nvPr/>
        </p:nvSpPr>
        <p:spPr>
          <a:xfrm rot="5389320">
            <a:off x="-50844" y="86561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4" name="AutoShape 44"/>
          <p:cNvSpPr/>
          <p:nvPr/>
        </p:nvSpPr>
        <p:spPr>
          <a:xfrm rot="5389320">
            <a:off x="-50844" y="93093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AutoShape 45"/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6" name="Freeform 46">
            <a:hlinkClick r:id="rId2" action="ppaction://hlinksldjump"/>
          </p:cNvPr>
          <p:cNvSpPr/>
          <p:nvPr/>
        </p:nvSpPr>
        <p:spPr>
          <a:xfrm>
            <a:off x="-2124" y="965225"/>
            <a:ext cx="18292229" cy="9343206"/>
          </a:xfrm>
          <a:custGeom>
            <a:avLst/>
            <a:gdLst/>
            <a:ahLst/>
            <a:cxnLst/>
            <a:rect l="l" t="t" r="r" b="b"/>
            <a:pathLst>
              <a:path w="18292229" h="9343206">
                <a:moveTo>
                  <a:pt x="0" y="0"/>
                </a:moveTo>
                <a:lnTo>
                  <a:pt x="18292229" y="0"/>
                </a:lnTo>
                <a:lnTo>
                  <a:pt x="18292229" y="9343206"/>
                </a:lnTo>
                <a:lnTo>
                  <a:pt x="0" y="9343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Freeform 47">
            <a:hlinkClick r:id="rId5" action="ppaction://hlinksldjump"/>
          </p:cNvPr>
          <p:cNvSpPr/>
          <p:nvPr/>
        </p:nvSpPr>
        <p:spPr>
          <a:xfrm>
            <a:off x="-21431" y="964140"/>
            <a:ext cx="18330862" cy="9344292"/>
          </a:xfrm>
          <a:custGeom>
            <a:avLst/>
            <a:gdLst/>
            <a:ahLst/>
            <a:cxnLst/>
            <a:rect l="l" t="t" r="r" b="b"/>
            <a:pathLst>
              <a:path w="18330862" h="9344292">
                <a:moveTo>
                  <a:pt x="0" y="0"/>
                </a:moveTo>
                <a:lnTo>
                  <a:pt x="18330862" y="0"/>
                </a:lnTo>
                <a:lnTo>
                  <a:pt x="18330862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Freeform 48"/>
          <p:cNvSpPr/>
          <p:nvPr/>
        </p:nvSpPr>
        <p:spPr>
          <a:xfrm>
            <a:off x="-2115" y="951043"/>
            <a:ext cx="18311546" cy="9357389"/>
          </a:xfrm>
          <a:custGeom>
            <a:avLst/>
            <a:gdLst/>
            <a:ahLst/>
            <a:cxnLst/>
            <a:rect l="l" t="t" r="r" b="b"/>
            <a:pathLst>
              <a:path w="18311546" h="9357389">
                <a:moveTo>
                  <a:pt x="0" y="0"/>
                </a:moveTo>
                <a:lnTo>
                  <a:pt x="18311546" y="0"/>
                </a:lnTo>
                <a:lnTo>
                  <a:pt x="18311546" y="9357388"/>
                </a:lnTo>
                <a:lnTo>
                  <a:pt x="0" y="9357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9" name="Freeform 49"/>
          <p:cNvSpPr/>
          <p:nvPr/>
        </p:nvSpPr>
        <p:spPr>
          <a:xfrm>
            <a:off x="-2115" y="964140"/>
            <a:ext cx="18311546" cy="9344292"/>
          </a:xfrm>
          <a:custGeom>
            <a:avLst/>
            <a:gdLst/>
            <a:ahLst/>
            <a:cxnLst/>
            <a:rect l="l" t="t" r="r" b="b"/>
            <a:pathLst>
              <a:path w="18311546" h="9344292">
                <a:moveTo>
                  <a:pt x="0" y="0"/>
                </a:moveTo>
                <a:lnTo>
                  <a:pt x="18311546" y="0"/>
                </a:lnTo>
                <a:lnTo>
                  <a:pt x="18311546" y="9344291"/>
                </a:lnTo>
                <a:lnTo>
                  <a:pt x="0" y="9344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1" name="Group 51"/>
          <p:cNvGrpSpPr/>
          <p:nvPr/>
        </p:nvGrpSpPr>
        <p:grpSpPr>
          <a:xfrm>
            <a:off x="465325" y="-114710"/>
            <a:ext cx="2356275" cy="2314204"/>
            <a:chOff x="0" y="0"/>
            <a:chExt cx="3141701" cy="3085605"/>
          </a:xfrm>
        </p:grpSpPr>
        <p:sp>
          <p:nvSpPr>
            <p:cNvPr id="52" name="Freeform 52" descr="Demon Slayer: Kimetsu no Yaiba Hashira / Pillar Stickers 2 Inch Die-cut |  Shopee Philippines"/>
            <p:cNvSpPr/>
            <p:nvPr/>
          </p:nvSpPr>
          <p:spPr>
            <a:xfrm>
              <a:off x="0" y="0"/>
              <a:ext cx="3141726" cy="3085592"/>
            </a:xfrm>
            <a:custGeom>
              <a:avLst/>
              <a:gdLst/>
              <a:ahLst/>
              <a:cxnLst/>
              <a:rect l="l" t="t" r="r" b="b"/>
              <a:pathLst>
                <a:path w="3141726" h="3085592">
                  <a:moveTo>
                    <a:pt x="0" y="0"/>
                  </a:moveTo>
                  <a:lnTo>
                    <a:pt x="3141726" y="0"/>
                  </a:lnTo>
                  <a:lnTo>
                    <a:pt x="3141726" y="3085592"/>
                  </a:lnTo>
                  <a:lnTo>
                    <a:pt x="0" y="308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1066" t="-204969" r="-200309" b="-324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1" name="Freeform 61" descr="Close with solid fill"/>
          <p:cNvSpPr/>
          <p:nvPr/>
        </p:nvSpPr>
        <p:spPr>
          <a:xfrm>
            <a:off x="3423961" y="1171099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2" name="Freeform 62" descr="Close with solid fill"/>
          <p:cNvSpPr/>
          <p:nvPr/>
        </p:nvSpPr>
        <p:spPr>
          <a:xfrm>
            <a:off x="6805336" y="117110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3" name="Freeform 63" descr="Close with solid fill"/>
          <p:cNvSpPr/>
          <p:nvPr/>
        </p:nvSpPr>
        <p:spPr>
          <a:xfrm>
            <a:off x="10247700" y="118987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0"/>
                </a:lnTo>
                <a:lnTo>
                  <a:pt x="0" y="4068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4" name="Freeform 64" descr="Close with solid fill"/>
          <p:cNvSpPr/>
          <p:nvPr/>
        </p:nvSpPr>
        <p:spPr>
          <a:xfrm>
            <a:off x="13574020" y="1158916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5" name="Freeform 65" descr="Close with solid fill"/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9" name="AutoShape 79"/>
          <p:cNvSpPr/>
          <p:nvPr/>
        </p:nvSpPr>
        <p:spPr>
          <a:xfrm rot="-10920">
            <a:off x="-9306" y="97603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0" name="Freeform 80"/>
          <p:cNvSpPr/>
          <p:nvPr/>
        </p:nvSpPr>
        <p:spPr>
          <a:xfrm>
            <a:off x="1256660" y="1944990"/>
            <a:ext cx="298161" cy="313554"/>
          </a:xfrm>
          <a:custGeom>
            <a:avLst/>
            <a:gdLst/>
            <a:ahLst/>
            <a:cxnLst/>
            <a:rect l="l" t="t" r="r" b="b"/>
            <a:pathLst>
              <a:path w="298161" h="313554">
                <a:moveTo>
                  <a:pt x="0" y="0"/>
                </a:moveTo>
                <a:lnTo>
                  <a:pt x="298161" y="0"/>
                </a:lnTo>
                <a:lnTo>
                  <a:pt x="298161" y="313554"/>
                </a:lnTo>
                <a:lnTo>
                  <a:pt x="0" y="3135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1" name="Freeform 46">
            <a:hlinkClick r:id="rId17" action="ppaction://hlinksldjump"/>
            <a:extLst>
              <a:ext uri="{FF2B5EF4-FFF2-40B4-BE49-F238E27FC236}">
                <a16:creationId xmlns:a16="http://schemas.microsoft.com/office/drawing/2014/main" id="{B93DCA23-3211-EBAA-BD67-E06A90A75CEF}"/>
              </a:ext>
            </a:extLst>
          </p:cNvPr>
          <p:cNvSpPr/>
          <p:nvPr/>
        </p:nvSpPr>
        <p:spPr>
          <a:xfrm>
            <a:off x="-40481" y="935822"/>
            <a:ext cx="18311546" cy="9372610"/>
          </a:xfrm>
          <a:custGeom>
            <a:avLst/>
            <a:gdLst/>
            <a:ahLst/>
            <a:cxnLst/>
            <a:rect l="l" t="t" r="r" b="b"/>
            <a:pathLst>
              <a:path w="18311546" h="9372610">
                <a:moveTo>
                  <a:pt x="0" y="0"/>
                </a:moveTo>
                <a:lnTo>
                  <a:pt x="18311546" y="0"/>
                </a:lnTo>
                <a:lnTo>
                  <a:pt x="18311546" y="9372609"/>
                </a:lnTo>
                <a:lnTo>
                  <a:pt x="0" y="937260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7" name="Group 57"/>
          <p:cNvGrpSpPr/>
          <p:nvPr/>
        </p:nvGrpSpPr>
        <p:grpSpPr>
          <a:xfrm>
            <a:off x="10730570" y="-170116"/>
            <a:ext cx="2229269" cy="2484711"/>
            <a:chOff x="0" y="0"/>
            <a:chExt cx="2972359" cy="3312947"/>
          </a:xfrm>
        </p:grpSpPr>
        <p:sp>
          <p:nvSpPr>
            <p:cNvPr id="58" name="Freeform 58" descr="Demon Slayer: Kimetsu no Yaiba Hashira / Pillar Stickers 2 Inch Die-cut |  Shopee Philippines"/>
            <p:cNvSpPr/>
            <p:nvPr/>
          </p:nvSpPr>
          <p:spPr>
            <a:xfrm>
              <a:off x="0" y="0"/>
              <a:ext cx="2972308" cy="3312922"/>
            </a:xfrm>
            <a:custGeom>
              <a:avLst/>
              <a:gdLst/>
              <a:ahLst/>
              <a:cxnLst/>
              <a:rect l="l" t="t" r="r" b="b"/>
              <a:pathLst>
                <a:path w="2972308" h="3312922">
                  <a:moveTo>
                    <a:pt x="0" y="0"/>
                  </a:moveTo>
                  <a:lnTo>
                    <a:pt x="2972308" y="0"/>
                  </a:lnTo>
                  <a:lnTo>
                    <a:pt x="2972308" y="3312922"/>
                  </a:lnTo>
                  <a:lnTo>
                    <a:pt x="0" y="331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143271" t="-215330" r="-143343" b="-3153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478000" y="86163"/>
            <a:ext cx="1816427" cy="1639224"/>
            <a:chOff x="0" y="0"/>
            <a:chExt cx="2421903" cy="2185632"/>
          </a:xfrm>
        </p:grpSpPr>
        <p:sp>
          <p:nvSpPr>
            <p:cNvPr id="60" name="Freeform 60" descr="Demon Slayer: Kimetsu no Yaiba Hashira / Pillar Stickers 2 Inch Die-cut |  Shopee Philippines"/>
            <p:cNvSpPr/>
            <p:nvPr/>
          </p:nvSpPr>
          <p:spPr>
            <a:xfrm>
              <a:off x="0" y="0"/>
              <a:ext cx="2421890" cy="2185670"/>
            </a:xfrm>
            <a:custGeom>
              <a:avLst/>
              <a:gdLst/>
              <a:ahLst/>
              <a:cxnLst/>
              <a:rect l="l" t="t" r="r" b="b"/>
              <a:pathLst>
                <a:path w="2421890" h="2185670">
                  <a:moveTo>
                    <a:pt x="0" y="0"/>
                  </a:moveTo>
                  <a:lnTo>
                    <a:pt x="2421890" y="0"/>
                  </a:lnTo>
                  <a:lnTo>
                    <a:pt x="2421890" y="2185670"/>
                  </a:lnTo>
                  <a:lnTo>
                    <a:pt x="0" y="2185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173582" t="-217704" r="-179032" b="-18382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2" name="Freeform 65" descr="Close with solid fill">
            <a:extLst>
              <a:ext uri="{FF2B5EF4-FFF2-40B4-BE49-F238E27FC236}">
                <a16:creationId xmlns:a16="http://schemas.microsoft.com/office/drawing/2014/main" id="{CDC52B33-56EF-5A75-932C-3D322B6545F8}"/>
              </a:ext>
            </a:extLst>
          </p:cNvPr>
          <p:cNvSpPr/>
          <p:nvPr/>
        </p:nvSpPr>
        <p:spPr>
          <a:xfrm>
            <a:off x="17013698" y="1173613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3" name="Group 68">
            <a:extLst>
              <a:ext uri="{FF2B5EF4-FFF2-40B4-BE49-F238E27FC236}">
                <a16:creationId xmlns:a16="http://schemas.microsoft.com/office/drawing/2014/main" id="{3857C72B-32BA-4EB3-D662-BC171F42B3B7}"/>
              </a:ext>
            </a:extLst>
          </p:cNvPr>
          <p:cNvGrpSpPr/>
          <p:nvPr/>
        </p:nvGrpSpPr>
        <p:grpSpPr>
          <a:xfrm>
            <a:off x="1638186" y="1838916"/>
            <a:ext cx="15803804" cy="565375"/>
            <a:chOff x="0" y="0"/>
            <a:chExt cx="21071738" cy="753834"/>
          </a:xfrm>
        </p:grpSpPr>
        <p:sp>
          <p:nvSpPr>
            <p:cNvPr id="84" name="Freeform 69">
              <a:extLst>
                <a:ext uri="{FF2B5EF4-FFF2-40B4-BE49-F238E27FC236}">
                  <a16:creationId xmlns:a16="http://schemas.microsoft.com/office/drawing/2014/main" id="{37999710-AA03-9523-6BE7-CACA538D5FDB}"/>
                </a:ext>
              </a:extLst>
            </p:cNvPr>
            <p:cNvSpPr/>
            <p:nvPr/>
          </p:nvSpPr>
          <p:spPr>
            <a:xfrm>
              <a:off x="28575" y="28575"/>
              <a:ext cx="21014689" cy="696722"/>
            </a:xfrm>
            <a:custGeom>
              <a:avLst/>
              <a:gdLst/>
              <a:ahLst/>
              <a:cxnLst/>
              <a:rect l="l" t="t" r="r" b="b"/>
              <a:pathLst>
                <a:path w="21014689" h="696722">
                  <a:moveTo>
                    <a:pt x="0" y="348361"/>
                  </a:moveTo>
                  <a:cubicBezTo>
                    <a:pt x="0" y="155956"/>
                    <a:pt x="168275" y="0"/>
                    <a:pt x="375920" y="0"/>
                  </a:cubicBezTo>
                  <a:lnTo>
                    <a:pt x="20638770" y="0"/>
                  </a:lnTo>
                  <a:cubicBezTo>
                    <a:pt x="20846414" y="0"/>
                    <a:pt x="21014689" y="155956"/>
                    <a:pt x="21014689" y="348361"/>
                  </a:cubicBezTo>
                  <a:cubicBezTo>
                    <a:pt x="21014689" y="540766"/>
                    <a:pt x="20846414" y="696722"/>
                    <a:pt x="20638770" y="696722"/>
                  </a:cubicBezTo>
                  <a:lnTo>
                    <a:pt x="375920" y="696722"/>
                  </a:lnTo>
                  <a:cubicBezTo>
                    <a:pt x="168275" y="696722"/>
                    <a:pt x="0" y="540766"/>
                    <a:pt x="0" y="3483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70">
              <a:extLst>
                <a:ext uri="{FF2B5EF4-FFF2-40B4-BE49-F238E27FC236}">
                  <a16:creationId xmlns:a16="http://schemas.microsoft.com/office/drawing/2014/main" id="{0F543E11-98AC-CE4D-3BFC-2CC14C5BAA36}"/>
                </a:ext>
              </a:extLst>
            </p:cNvPr>
            <p:cNvSpPr/>
            <p:nvPr/>
          </p:nvSpPr>
          <p:spPr>
            <a:xfrm>
              <a:off x="0" y="0"/>
              <a:ext cx="21071839" cy="753872"/>
            </a:xfrm>
            <a:custGeom>
              <a:avLst/>
              <a:gdLst/>
              <a:ahLst/>
              <a:cxnLst/>
              <a:rect l="l" t="t" r="r" b="b"/>
              <a:pathLst>
                <a:path w="21071839" h="753872">
                  <a:moveTo>
                    <a:pt x="0" y="376936"/>
                  </a:moveTo>
                  <a:cubicBezTo>
                    <a:pt x="0" y="166751"/>
                    <a:pt x="183134" y="0"/>
                    <a:pt x="404495" y="0"/>
                  </a:cubicBezTo>
                  <a:lnTo>
                    <a:pt x="20667345" y="0"/>
                  </a:lnTo>
                  <a:lnTo>
                    <a:pt x="20667345" y="28575"/>
                  </a:lnTo>
                  <a:lnTo>
                    <a:pt x="20667345" y="0"/>
                  </a:lnTo>
                  <a:cubicBezTo>
                    <a:pt x="20888579" y="0"/>
                    <a:pt x="21071839" y="166751"/>
                    <a:pt x="21071839" y="376936"/>
                  </a:cubicBezTo>
                  <a:lnTo>
                    <a:pt x="21043264" y="376936"/>
                  </a:lnTo>
                  <a:lnTo>
                    <a:pt x="21071839" y="376936"/>
                  </a:lnTo>
                  <a:lnTo>
                    <a:pt x="21043264" y="376936"/>
                  </a:lnTo>
                  <a:lnTo>
                    <a:pt x="21071839" y="376936"/>
                  </a:lnTo>
                  <a:cubicBezTo>
                    <a:pt x="21071839" y="587121"/>
                    <a:pt x="20888706" y="753872"/>
                    <a:pt x="20667345" y="753872"/>
                  </a:cubicBezTo>
                  <a:lnTo>
                    <a:pt x="20667345" y="725297"/>
                  </a:lnTo>
                  <a:lnTo>
                    <a:pt x="20667345" y="753872"/>
                  </a:lnTo>
                  <a:lnTo>
                    <a:pt x="404495" y="753872"/>
                  </a:lnTo>
                  <a:lnTo>
                    <a:pt x="404495" y="725297"/>
                  </a:lnTo>
                  <a:lnTo>
                    <a:pt x="404495" y="753872"/>
                  </a:lnTo>
                  <a:cubicBezTo>
                    <a:pt x="183134" y="753872"/>
                    <a:pt x="0" y="587121"/>
                    <a:pt x="0" y="376936"/>
                  </a:cubicBezTo>
                  <a:lnTo>
                    <a:pt x="28575" y="376936"/>
                  </a:lnTo>
                  <a:lnTo>
                    <a:pt x="0" y="376936"/>
                  </a:lnTo>
                  <a:moveTo>
                    <a:pt x="57150" y="376936"/>
                  </a:moveTo>
                  <a:lnTo>
                    <a:pt x="28575" y="376936"/>
                  </a:lnTo>
                  <a:lnTo>
                    <a:pt x="57150" y="376936"/>
                  </a:lnTo>
                  <a:cubicBezTo>
                    <a:pt x="57150" y="551561"/>
                    <a:pt x="210566" y="696722"/>
                    <a:pt x="404495" y="696722"/>
                  </a:cubicBezTo>
                  <a:lnTo>
                    <a:pt x="20667345" y="696722"/>
                  </a:lnTo>
                  <a:cubicBezTo>
                    <a:pt x="20861274" y="696722"/>
                    <a:pt x="21014689" y="551561"/>
                    <a:pt x="21014689" y="376936"/>
                  </a:cubicBezTo>
                  <a:cubicBezTo>
                    <a:pt x="21014689" y="202311"/>
                    <a:pt x="20861147" y="57150"/>
                    <a:pt x="20667218" y="57150"/>
                  </a:cubicBezTo>
                  <a:lnTo>
                    <a:pt x="404495" y="57150"/>
                  </a:lnTo>
                  <a:lnTo>
                    <a:pt x="404495" y="28575"/>
                  </a:lnTo>
                  <a:lnTo>
                    <a:pt x="404495" y="57150"/>
                  </a:lnTo>
                  <a:cubicBezTo>
                    <a:pt x="210566" y="57150"/>
                    <a:pt x="57150" y="202311"/>
                    <a:pt x="57150" y="37693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6" name="Group 71">
            <a:extLst>
              <a:ext uri="{FF2B5EF4-FFF2-40B4-BE49-F238E27FC236}">
                <a16:creationId xmlns:a16="http://schemas.microsoft.com/office/drawing/2014/main" id="{12343178-58F8-D76D-C340-98CF14FDD247}"/>
              </a:ext>
            </a:extLst>
          </p:cNvPr>
          <p:cNvGrpSpPr/>
          <p:nvPr/>
        </p:nvGrpSpPr>
        <p:grpSpPr>
          <a:xfrm>
            <a:off x="17564957" y="1892551"/>
            <a:ext cx="443951" cy="434740"/>
            <a:chOff x="0" y="0"/>
            <a:chExt cx="591934" cy="579653"/>
          </a:xfrm>
        </p:grpSpPr>
        <p:sp>
          <p:nvSpPr>
            <p:cNvPr id="87" name="Freeform 72">
              <a:extLst>
                <a:ext uri="{FF2B5EF4-FFF2-40B4-BE49-F238E27FC236}">
                  <a16:creationId xmlns:a16="http://schemas.microsoft.com/office/drawing/2014/main" id="{C250FAF9-EC72-82B8-C219-EA11128F7856}"/>
                </a:ext>
              </a:extLst>
            </p:cNvPr>
            <p:cNvSpPr/>
            <p:nvPr/>
          </p:nvSpPr>
          <p:spPr>
            <a:xfrm>
              <a:off x="28575" y="28575"/>
              <a:ext cx="534670" cy="522478"/>
            </a:xfrm>
            <a:custGeom>
              <a:avLst/>
              <a:gdLst/>
              <a:ahLst/>
              <a:cxnLst/>
              <a:rect l="l" t="t" r="r" b="b"/>
              <a:pathLst>
                <a:path w="534670" h="522478">
                  <a:moveTo>
                    <a:pt x="0" y="261239"/>
                  </a:moveTo>
                  <a:cubicBezTo>
                    <a:pt x="0" y="116967"/>
                    <a:pt x="119761" y="0"/>
                    <a:pt x="267335" y="0"/>
                  </a:cubicBezTo>
                  <a:cubicBezTo>
                    <a:pt x="414909" y="0"/>
                    <a:pt x="534670" y="116967"/>
                    <a:pt x="534670" y="261239"/>
                  </a:cubicBezTo>
                  <a:cubicBezTo>
                    <a:pt x="534670" y="405511"/>
                    <a:pt x="415036" y="522478"/>
                    <a:pt x="267335" y="522478"/>
                  </a:cubicBezTo>
                  <a:cubicBezTo>
                    <a:pt x="119634" y="522478"/>
                    <a:pt x="0" y="405511"/>
                    <a:pt x="0" y="2612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73">
              <a:extLst>
                <a:ext uri="{FF2B5EF4-FFF2-40B4-BE49-F238E27FC236}">
                  <a16:creationId xmlns:a16="http://schemas.microsoft.com/office/drawing/2014/main" id="{2E1F2EB7-0FC7-DBBE-BD62-9F32DC644B68}"/>
                </a:ext>
              </a:extLst>
            </p:cNvPr>
            <p:cNvSpPr/>
            <p:nvPr/>
          </p:nvSpPr>
          <p:spPr>
            <a:xfrm>
              <a:off x="0" y="0"/>
              <a:ext cx="591947" cy="579628"/>
            </a:xfrm>
            <a:custGeom>
              <a:avLst/>
              <a:gdLst/>
              <a:ahLst/>
              <a:cxnLst/>
              <a:rect l="l" t="t" r="r" b="b"/>
              <a:pathLst>
                <a:path w="591947" h="579628">
                  <a:moveTo>
                    <a:pt x="0" y="289814"/>
                  </a:moveTo>
                  <a:cubicBezTo>
                    <a:pt x="0" y="129159"/>
                    <a:pt x="133096" y="0"/>
                    <a:pt x="295910" y="0"/>
                  </a:cubicBezTo>
                  <a:lnTo>
                    <a:pt x="295910" y="28575"/>
                  </a:lnTo>
                  <a:lnTo>
                    <a:pt x="295910" y="0"/>
                  </a:lnTo>
                  <a:cubicBezTo>
                    <a:pt x="458724" y="0"/>
                    <a:pt x="591820" y="129159"/>
                    <a:pt x="591820" y="289814"/>
                  </a:cubicBezTo>
                  <a:lnTo>
                    <a:pt x="563372" y="289814"/>
                  </a:lnTo>
                  <a:lnTo>
                    <a:pt x="591947" y="289814"/>
                  </a:lnTo>
                  <a:cubicBezTo>
                    <a:pt x="591947" y="450469"/>
                    <a:pt x="458851" y="579628"/>
                    <a:pt x="296037" y="579628"/>
                  </a:cubicBezTo>
                  <a:lnTo>
                    <a:pt x="296037" y="551053"/>
                  </a:lnTo>
                  <a:lnTo>
                    <a:pt x="296037" y="579628"/>
                  </a:lnTo>
                  <a:cubicBezTo>
                    <a:pt x="133096" y="579628"/>
                    <a:pt x="0" y="450469"/>
                    <a:pt x="0" y="289814"/>
                  </a:cubicBezTo>
                  <a:lnTo>
                    <a:pt x="28575" y="289814"/>
                  </a:lnTo>
                  <a:lnTo>
                    <a:pt x="57150" y="289814"/>
                  </a:lnTo>
                  <a:lnTo>
                    <a:pt x="28575" y="289814"/>
                  </a:lnTo>
                  <a:lnTo>
                    <a:pt x="0" y="289814"/>
                  </a:lnTo>
                  <a:moveTo>
                    <a:pt x="57150" y="289814"/>
                  </a:moveTo>
                  <a:cubicBezTo>
                    <a:pt x="57150" y="305562"/>
                    <a:pt x="44323" y="318389"/>
                    <a:pt x="28575" y="318389"/>
                  </a:cubicBezTo>
                  <a:cubicBezTo>
                    <a:pt x="12827" y="318389"/>
                    <a:pt x="0" y="305562"/>
                    <a:pt x="0" y="289814"/>
                  </a:cubicBezTo>
                  <a:cubicBezTo>
                    <a:pt x="0" y="274066"/>
                    <a:pt x="12827" y="261239"/>
                    <a:pt x="28575" y="261239"/>
                  </a:cubicBezTo>
                  <a:cubicBezTo>
                    <a:pt x="44323" y="261239"/>
                    <a:pt x="57150" y="274066"/>
                    <a:pt x="57150" y="289814"/>
                  </a:cubicBezTo>
                  <a:cubicBezTo>
                    <a:pt x="57150" y="417703"/>
                    <a:pt x="163449" y="522478"/>
                    <a:pt x="295910" y="522478"/>
                  </a:cubicBezTo>
                  <a:cubicBezTo>
                    <a:pt x="428371" y="522478"/>
                    <a:pt x="534670" y="417703"/>
                    <a:pt x="534670" y="289814"/>
                  </a:cubicBezTo>
                  <a:cubicBezTo>
                    <a:pt x="534670" y="161925"/>
                    <a:pt x="428498" y="57150"/>
                    <a:pt x="295910" y="57150"/>
                  </a:cubicBezTo>
                  <a:lnTo>
                    <a:pt x="295910" y="28575"/>
                  </a:lnTo>
                  <a:lnTo>
                    <a:pt x="295910" y="57150"/>
                  </a:lnTo>
                  <a:cubicBezTo>
                    <a:pt x="163449" y="57150"/>
                    <a:pt x="57150" y="161925"/>
                    <a:pt x="57150" y="289814"/>
                  </a:cubicBezTo>
                  <a:close/>
                </a:path>
              </a:pathLst>
            </a:custGeom>
            <a:solidFill>
              <a:srgbClr val="BF9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9" name="TextBox 77">
            <a:extLst>
              <a:ext uri="{FF2B5EF4-FFF2-40B4-BE49-F238E27FC236}">
                <a16:creationId xmlns:a16="http://schemas.microsoft.com/office/drawing/2014/main" id="{8DE92F69-315A-4BDF-0F85-16FDB6B9D228}"/>
              </a:ext>
            </a:extLst>
          </p:cNvPr>
          <p:cNvSpPr txBox="1"/>
          <p:nvPr/>
        </p:nvSpPr>
        <p:spPr>
          <a:xfrm>
            <a:off x="1881791" y="1866900"/>
            <a:ext cx="11405620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研究と参考文献  </a:t>
            </a:r>
            <a:r>
              <a:rPr lang="en-IN" sz="3200" b="1" dirty="0">
                <a:solidFill>
                  <a:schemeClr val="bg1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RESEARCH AND REFERENCES</a:t>
            </a:r>
            <a:endParaRPr lang="en-IN" sz="3200" dirty="0">
              <a:solidFill>
                <a:schemeClr val="bg1"/>
              </a:solidFill>
              <a:latin typeface="Arimo Bold" panose="020B0604020202020204" charset="0"/>
              <a:ea typeface="Arimo Bold" panose="020B0604020202020204" charset="0"/>
              <a:cs typeface="Arimo Bold" panose="020B0604020202020204" charset="0"/>
            </a:endParaRPr>
          </a:p>
        </p:txBody>
      </p:sp>
      <p:sp>
        <p:nvSpPr>
          <p:cNvPr id="90" name="AutoShape 75">
            <a:extLst>
              <a:ext uri="{FF2B5EF4-FFF2-40B4-BE49-F238E27FC236}">
                <a16:creationId xmlns:a16="http://schemas.microsoft.com/office/drawing/2014/main" id="{B03286CF-214F-1DDA-48DB-9AA8834F4944}"/>
              </a:ext>
            </a:extLst>
          </p:cNvPr>
          <p:cNvSpPr/>
          <p:nvPr/>
        </p:nvSpPr>
        <p:spPr>
          <a:xfrm rot="21589080">
            <a:off x="143094" y="9912753"/>
            <a:ext cx="183066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91" name="Group 77">
            <a:extLst>
              <a:ext uri="{FF2B5EF4-FFF2-40B4-BE49-F238E27FC236}">
                <a16:creationId xmlns:a16="http://schemas.microsoft.com/office/drawing/2014/main" id="{D77E4487-093D-D072-9CCD-366B62FA5A4E}"/>
              </a:ext>
            </a:extLst>
          </p:cNvPr>
          <p:cNvGrpSpPr/>
          <p:nvPr/>
        </p:nvGrpSpPr>
        <p:grpSpPr>
          <a:xfrm>
            <a:off x="22774" y="2577119"/>
            <a:ext cx="18230050" cy="7153008"/>
            <a:chOff x="0" y="0"/>
            <a:chExt cx="24306733" cy="9537344"/>
          </a:xfrm>
        </p:grpSpPr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4E7566CA-C7DF-3D0D-B316-79CCA42BA32D}"/>
                </a:ext>
              </a:extLst>
            </p:cNvPr>
            <p:cNvSpPr/>
            <p:nvPr/>
          </p:nvSpPr>
          <p:spPr>
            <a:xfrm>
              <a:off x="0" y="0"/>
              <a:ext cx="24306785" cy="9537319"/>
            </a:xfrm>
            <a:custGeom>
              <a:avLst/>
              <a:gdLst/>
              <a:ahLst/>
              <a:cxnLst/>
              <a:rect l="l" t="t" r="r" b="b"/>
              <a:pathLst>
                <a:path w="24306785" h="9537319">
                  <a:moveTo>
                    <a:pt x="0" y="0"/>
                  </a:moveTo>
                  <a:lnTo>
                    <a:pt x="24306785" y="0"/>
                  </a:lnTo>
                  <a:lnTo>
                    <a:pt x="24306785" y="9537319"/>
                  </a:lnTo>
                  <a:lnTo>
                    <a:pt x="0" y="953731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035219" y="-74324"/>
            <a:ext cx="2339578" cy="2254501"/>
            <a:chOff x="0" y="0"/>
            <a:chExt cx="3119438" cy="3006001"/>
          </a:xfrm>
        </p:grpSpPr>
        <p:sp>
          <p:nvSpPr>
            <p:cNvPr id="54" name="Freeform 54" descr="Demon Slayer: Kimetsu no Yaiba Hashira / Pillar Stickers 2 Inch Die-cut |  Shopee Philippines"/>
            <p:cNvSpPr/>
            <p:nvPr/>
          </p:nvSpPr>
          <p:spPr>
            <a:xfrm>
              <a:off x="0" y="0"/>
              <a:ext cx="3119501" cy="3005963"/>
            </a:xfrm>
            <a:custGeom>
              <a:avLst/>
              <a:gdLst/>
              <a:ahLst/>
              <a:cxnLst/>
              <a:rect l="l" t="t" r="r" b="b"/>
              <a:pathLst>
                <a:path w="3119501" h="3005963">
                  <a:moveTo>
                    <a:pt x="0" y="0"/>
                  </a:moveTo>
                  <a:lnTo>
                    <a:pt x="3119501" y="0"/>
                  </a:lnTo>
                  <a:lnTo>
                    <a:pt x="3119501" y="3005963"/>
                  </a:lnTo>
                  <a:lnTo>
                    <a:pt x="0" y="300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-209879" t="-216108" r="-27509" b="-340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144741" y="86163"/>
            <a:ext cx="2311317" cy="1941509"/>
            <a:chOff x="0" y="0"/>
            <a:chExt cx="3081757" cy="2588679"/>
          </a:xfrm>
        </p:grpSpPr>
        <p:sp>
          <p:nvSpPr>
            <p:cNvPr id="56" name="Freeform 56" descr="Demon Slayer: Kimetsu no Yaiba Hashira / Pillar Stickers 2 Inch Die-cut |  Shopee Philippines"/>
            <p:cNvSpPr/>
            <p:nvPr/>
          </p:nvSpPr>
          <p:spPr>
            <a:xfrm>
              <a:off x="0" y="0"/>
              <a:ext cx="3081782" cy="2588641"/>
            </a:xfrm>
            <a:custGeom>
              <a:avLst/>
              <a:gdLst/>
              <a:ahLst/>
              <a:cxnLst/>
              <a:rect l="l" t="t" r="r" b="b"/>
              <a:pathLst>
                <a:path w="3081782" h="2588641">
                  <a:moveTo>
                    <a:pt x="0" y="0"/>
                  </a:moveTo>
                  <a:lnTo>
                    <a:pt x="3081782" y="0"/>
                  </a:lnTo>
                  <a:lnTo>
                    <a:pt x="3081782" y="2588641"/>
                  </a:lnTo>
                  <a:lnTo>
                    <a:pt x="0" y="258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-29531" t="-185820" r="-241606" b="-1560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64AAFE9-7575-E7A7-A3D4-0C1DFBCDC18E}"/>
              </a:ext>
            </a:extLst>
          </p:cNvPr>
          <p:cNvSpPr txBox="1"/>
          <p:nvPr/>
        </p:nvSpPr>
        <p:spPr>
          <a:xfrm>
            <a:off x="351324" y="2770010"/>
            <a:ext cx="132009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       🔍</a:t>
            </a:r>
            <a:r>
              <a:rPr lang="en-US" sz="5400" b="1" dirty="0">
                <a:solidFill>
                  <a:srgbClr val="00B050"/>
                </a:solidFill>
              </a:rPr>
              <a:t> Research Insights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</a:rPr>
              <a:t>• Document fraud and fake certificates are a global issue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• Traditional centralized storage is vulnerable to tampering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• Blockchain provides immutability and transparency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F8085B-306F-C4FC-7D3A-CE5E9D7E1A2B}"/>
              </a:ext>
            </a:extLst>
          </p:cNvPr>
          <p:cNvSpPr txBox="1"/>
          <p:nvPr/>
        </p:nvSpPr>
        <p:spPr>
          <a:xfrm>
            <a:off x="397814" y="5143927"/>
            <a:ext cx="14205972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5400" b="1" dirty="0">
                <a:solidFill>
                  <a:srgbClr val="00B050"/>
                </a:solidFill>
              </a:rPr>
              <a:t>📖 Academic &amp; Technical References</a:t>
            </a:r>
          </a:p>
          <a:p>
            <a:pPr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Nakamoto, S. (2008).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i="1" dirty="0">
                <a:solidFill>
                  <a:schemeClr val="bg1"/>
                </a:solidFill>
              </a:rPr>
              <a:t>Bitcoin: A Peer-to-Peer Electronic Cash System.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(Foundation of blockchain technology)</a:t>
            </a:r>
          </a:p>
          <a:p>
            <a:pPr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Buterin, V. (2014).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i="1" dirty="0">
                <a:solidFill>
                  <a:schemeClr val="bg1"/>
                </a:solidFill>
              </a:rPr>
              <a:t>Ethereum Whitepaper – Smart Contract Platform.</a:t>
            </a:r>
            <a:endParaRPr lang="en-IN" sz="24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SHA-256 Cryptographic Hash Standard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(NIST – National Institute of Standards and Technology)</a:t>
            </a:r>
          </a:p>
        </p:txBody>
      </p:sp>
      <p:sp>
        <p:nvSpPr>
          <p:cNvPr id="71" name="Freeform 38">
            <a:extLst>
              <a:ext uri="{FF2B5EF4-FFF2-40B4-BE49-F238E27FC236}">
                <a16:creationId xmlns:a16="http://schemas.microsoft.com/office/drawing/2014/main" id="{EB352885-7612-CB5D-A134-B1E1C4DACD82}"/>
              </a:ext>
            </a:extLst>
          </p:cNvPr>
          <p:cNvSpPr/>
          <p:nvPr/>
        </p:nvSpPr>
        <p:spPr>
          <a:xfrm>
            <a:off x="12717643" y="4194734"/>
            <a:ext cx="3790743" cy="4197417"/>
          </a:xfrm>
          <a:custGeom>
            <a:avLst/>
            <a:gdLst/>
            <a:ahLst/>
            <a:cxnLst/>
            <a:rect l="l" t="t" r="r" b="b"/>
            <a:pathLst>
              <a:path w="1368470" h="1954957">
                <a:moveTo>
                  <a:pt x="0" y="0"/>
                </a:moveTo>
                <a:lnTo>
                  <a:pt x="1368470" y="0"/>
                </a:lnTo>
                <a:lnTo>
                  <a:pt x="1368470" y="1954957"/>
                </a:lnTo>
                <a:lnTo>
                  <a:pt x="0" y="195495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72" name="Group 18">
            <a:extLst>
              <a:ext uri="{FF2B5EF4-FFF2-40B4-BE49-F238E27FC236}">
                <a16:creationId xmlns:a16="http://schemas.microsoft.com/office/drawing/2014/main" id="{54E0E26C-C5F2-4E77-208B-E22A7051BE5E}"/>
              </a:ext>
            </a:extLst>
          </p:cNvPr>
          <p:cNvGrpSpPr/>
          <p:nvPr/>
        </p:nvGrpSpPr>
        <p:grpSpPr>
          <a:xfrm>
            <a:off x="16797937" y="7541497"/>
            <a:ext cx="1297412" cy="963945"/>
            <a:chOff x="0" y="0"/>
            <a:chExt cx="2112137" cy="1906080"/>
          </a:xfrm>
        </p:grpSpPr>
        <p:sp>
          <p:nvSpPr>
            <p:cNvPr id="73" name="Freeform 19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CCC1D12C-7F5C-0887-7FC7-FE76B0662090}"/>
                </a:ext>
              </a:extLst>
            </p:cNvPr>
            <p:cNvSpPr/>
            <p:nvPr/>
          </p:nvSpPr>
          <p:spPr>
            <a:xfrm>
              <a:off x="0" y="0"/>
              <a:ext cx="2112137" cy="1906016"/>
            </a:xfrm>
            <a:custGeom>
              <a:avLst/>
              <a:gdLst/>
              <a:ahLst/>
              <a:cxnLst/>
              <a:rect l="l" t="t" r="r" b="b"/>
              <a:pathLst>
                <a:path w="2112137" h="1906016">
                  <a:moveTo>
                    <a:pt x="0" y="0"/>
                  </a:moveTo>
                  <a:lnTo>
                    <a:pt x="2112137" y="0"/>
                  </a:lnTo>
                  <a:lnTo>
                    <a:pt x="2112137" y="1906016"/>
                  </a:lnTo>
                  <a:lnTo>
                    <a:pt x="0" y="1906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173581" t="-217715" r="-179030" b="-1838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433D5F-C87D-DCED-C4BC-74A67C8DF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C5975D2-F15A-9BFD-6CCA-8DE4894AAB2D}"/>
              </a:ext>
            </a:extLst>
          </p:cNvPr>
          <p:cNvSpPr/>
          <p:nvPr/>
        </p:nvSpPr>
        <p:spPr>
          <a:xfrm rot="5380980">
            <a:off x="-4606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B4403EE-5A3D-7610-7A87-829E01D1FC50}"/>
              </a:ext>
            </a:extLst>
          </p:cNvPr>
          <p:cNvSpPr/>
          <p:nvPr/>
        </p:nvSpPr>
        <p:spPr>
          <a:xfrm rot="5380980">
            <a:off x="-39965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353E843-3853-3B98-592B-1A1C2C69A451}"/>
              </a:ext>
            </a:extLst>
          </p:cNvPr>
          <p:cNvSpPr/>
          <p:nvPr/>
        </p:nvSpPr>
        <p:spPr>
          <a:xfrm rot="5380980">
            <a:off x="-3343361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73FDC724-E368-8027-700E-4D0923E773CF}"/>
              </a:ext>
            </a:extLst>
          </p:cNvPr>
          <p:cNvSpPr/>
          <p:nvPr/>
        </p:nvSpPr>
        <p:spPr>
          <a:xfrm rot="5380980">
            <a:off x="-26902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8585C75-D5BF-B975-3EE9-6F30C8D0AE67}"/>
              </a:ext>
            </a:extLst>
          </p:cNvPr>
          <p:cNvSpPr/>
          <p:nvPr/>
        </p:nvSpPr>
        <p:spPr>
          <a:xfrm rot="5380980">
            <a:off x="-20806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2223F60-52DD-BE43-1A20-5C1B1A0F50B0}"/>
              </a:ext>
            </a:extLst>
          </p:cNvPr>
          <p:cNvSpPr/>
          <p:nvPr/>
        </p:nvSpPr>
        <p:spPr>
          <a:xfrm rot="5380980">
            <a:off x="-1471012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630DD55D-8996-E867-4A9A-DD4ACD5DB6DC}"/>
              </a:ext>
            </a:extLst>
          </p:cNvPr>
          <p:cNvSpPr/>
          <p:nvPr/>
        </p:nvSpPr>
        <p:spPr>
          <a:xfrm rot="5380980">
            <a:off x="-817874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57BCCC16-1EA8-CD92-00DB-46DA1F21316E}"/>
              </a:ext>
            </a:extLst>
          </p:cNvPr>
          <p:cNvSpPr/>
          <p:nvPr/>
        </p:nvSpPr>
        <p:spPr>
          <a:xfrm rot="5380980">
            <a:off x="-16472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B231F6FD-82C2-0EE4-0A5C-2BE629ACAF09}"/>
              </a:ext>
            </a:extLst>
          </p:cNvPr>
          <p:cNvSpPr/>
          <p:nvPr/>
        </p:nvSpPr>
        <p:spPr>
          <a:xfrm rot="5380980">
            <a:off x="4231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969BB1D8-258F-3A14-9E94-C3F7F003C365}"/>
              </a:ext>
            </a:extLst>
          </p:cNvPr>
          <p:cNvSpPr/>
          <p:nvPr/>
        </p:nvSpPr>
        <p:spPr>
          <a:xfrm rot="5380980">
            <a:off x="1032700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4AD2CC29-BE21-90F8-087A-BCA12CB6BF1C}"/>
              </a:ext>
            </a:extLst>
          </p:cNvPr>
          <p:cNvSpPr/>
          <p:nvPr/>
        </p:nvSpPr>
        <p:spPr>
          <a:xfrm rot="5380980">
            <a:off x="16858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728880AF-2788-3305-27C2-D3006A57888F}"/>
              </a:ext>
            </a:extLst>
          </p:cNvPr>
          <p:cNvSpPr/>
          <p:nvPr/>
        </p:nvSpPr>
        <p:spPr>
          <a:xfrm rot="5380980">
            <a:off x="233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82A26313-66D1-BAC7-A065-89F08F202F28}"/>
              </a:ext>
            </a:extLst>
          </p:cNvPr>
          <p:cNvSpPr/>
          <p:nvPr/>
        </p:nvSpPr>
        <p:spPr>
          <a:xfrm rot="5380980">
            <a:off x="299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E1F92A28-8B54-10D2-02C5-74C946D2D97C}"/>
              </a:ext>
            </a:extLst>
          </p:cNvPr>
          <p:cNvSpPr/>
          <p:nvPr/>
        </p:nvSpPr>
        <p:spPr>
          <a:xfrm rot="5380980">
            <a:off x="360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6007DFAB-3CFE-56A4-5E3A-A2D20A2DE716}"/>
              </a:ext>
            </a:extLst>
          </p:cNvPr>
          <p:cNvSpPr/>
          <p:nvPr/>
        </p:nvSpPr>
        <p:spPr>
          <a:xfrm rot="5380980">
            <a:off x="425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A8C5D6D5-749A-97A0-DD1C-B99122B700BE}"/>
              </a:ext>
            </a:extLst>
          </p:cNvPr>
          <p:cNvSpPr/>
          <p:nvPr/>
        </p:nvSpPr>
        <p:spPr>
          <a:xfrm rot="5380980">
            <a:off x="490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654752E-F9A8-23D3-D21C-7904CC1FB6CF}"/>
              </a:ext>
            </a:extLst>
          </p:cNvPr>
          <p:cNvSpPr/>
          <p:nvPr/>
        </p:nvSpPr>
        <p:spPr>
          <a:xfrm rot="5380980">
            <a:off x="553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64E5AF35-3C9B-562B-E40E-EB667423A012}"/>
              </a:ext>
            </a:extLst>
          </p:cNvPr>
          <p:cNvSpPr/>
          <p:nvPr/>
        </p:nvSpPr>
        <p:spPr>
          <a:xfrm rot="5380980">
            <a:off x="61489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127F84DF-6B4F-E566-3AD6-AB92EB66AF50}"/>
              </a:ext>
            </a:extLst>
          </p:cNvPr>
          <p:cNvSpPr/>
          <p:nvPr/>
        </p:nvSpPr>
        <p:spPr>
          <a:xfrm rot="5380980">
            <a:off x="680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00A31714-9F8F-7919-E170-34BA12D11CD6}"/>
              </a:ext>
            </a:extLst>
          </p:cNvPr>
          <p:cNvSpPr/>
          <p:nvPr/>
        </p:nvSpPr>
        <p:spPr>
          <a:xfrm rot="5380980">
            <a:off x="745527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EE240584-7CA3-BE93-1FD1-AEAD7B28BA3A}"/>
              </a:ext>
            </a:extLst>
          </p:cNvPr>
          <p:cNvSpPr/>
          <p:nvPr/>
        </p:nvSpPr>
        <p:spPr>
          <a:xfrm rot="5380980">
            <a:off x="80866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30388DCB-7F33-1962-0960-47EA6DEFC630}"/>
              </a:ext>
            </a:extLst>
          </p:cNvPr>
          <p:cNvSpPr/>
          <p:nvPr/>
        </p:nvSpPr>
        <p:spPr>
          <a:xfrm rot="5380980">
            <a:off x="8696239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D9CB71FD-B970-438C-C4C9-AA78DC12868F}"/>
              </a:ext>
            </a:extLst>
          </p:cNvPr>
          <p:cNvSpPr/>
          <p:nvPr/>
        </p:nvSpPr>
        <p:spPr>
          <a:xfrm rot="5380980">
            <a:off x="9349388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FF83EB23-0BFC-8579-6A81-935A753BA2D0}"/>
              </a:ext>
            </a:extLst>
          </p:cNvPr>
          <p:cNvSpPr/>
          <p:nvPr/>
        </p:nvSpPr>
        <p:spPr>
          <a:xfrm rot="5380980">
            <a:off x="100025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972AE1CB-463B-4A72-0170-6DED62E57F77}"/>
              </a:ext>
            </a:extLst>
          </p:cNvPr>
          <p:cNvSpPr/>
          <p:nvPr/>
        </p:nvSpPr>
        <p:spPr>
          <a:xfrm rot="5380980">
            <a:off x="106121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020FD8F8-2AEA-7A57-A3E7-BD854F15B78D}"/>
              </a:ext>
            </a:extLst>
          </p:cNvPr>
          <p:cNvSpPr/>
          <p:nvPr/>
        </p:nvSpPr>
        <p:spPr>
          <a:xfrm rot="5380980">
            <a:off x="11221726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>
            <a:extLst>
              <a:ext uri="{FF2B5EF4-FFF2-40B4-BE49-F238E27FC236}">
                <a16:creationId xmlns:a16="http://schemas.microsoft.com/office/drawing/2014/main" id="{B56FD26B-3239-0C06-1F26-27C55A1EAF4D}"/>
              </a:ext>
            </a:extLst>
          </p:cNvPr>
          <p:cNvSpPr/>
          <p:nvPr/>
        </p:nvSpPr>
        <p:spPr>
          <a:xfrm rot="5380980">
            <a:off x="11874865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>
            <a:extLst>
              <a:ext uri="{FF2B5EF4-FFF2-40B4-BE49-F238E27FC236}">
                <a16:creationId xmlns:a16="http://schemas.microsoft.com/office/drawing/2014/main" id="{BD6C8307-07E2-F986-C183-A26592D71027}"/>
              </a:ext>
            </a:extLst>
          </p:cNvPr>
          <p:cNvSpPr/>
          <p:nvPr/>
        </p:nvSpPr>
        <p:spPr>
          <a:xfrm rot="5380980">
            <a:off x="12528013" y="5129212"/>
            <a:ext cx="1034431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AutoShape 30">
            <a:extLst>
              <a:ext uri="{FF2B5EF4-FFF2-40B4-BE49-F238E27FC236}">
                <a16:creationId xmlns:a16="http://schemas.microsoft.com/office/drawing/2014/main" id="{DE7890A2-1D64-5081-038D-D6FE34EE5D5A}"/>
              </a:ext>
            </a:extLst>
          </p:cNvPr>
          <p:cNvSpPr/>
          <p:nvPr/>
        </p:nvSpPr>
        <p:spPr>
          <a:xfrm rot="5389320">
            <a:off x="-50844" y="4483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32F5FF5E-EC26-1A6A-A5A0-19B379A87CA2}"/>
              </a:ext>
            </a:extLst>
          </p:cNvPr>
          <p:cNvSpPr/>
          <p:nvPr/>
        </p:nvSpPr>
        <p:spPr>
          <a:xfrm rot="5389320">
            <a:off x="-50844" y="10579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AutoShape 32">
            <a:extLst>
              <a:ext uri="{FF2B5EF4-FFF2-40B4-BE49-F238E27FC236}">
                <a16:creationId xmlns:a16="http://schemas.microsoft.com/office/drawing/2014/main" id="{691015CB-0FCD-897E-F6BE-6BE9EC0F98AF}"/>
              </a:ext>
            </a:extLst>
          </p:cNvPr>
          <p:cNvSpPr/>
          <p:nvPr/>
        </p:nvSpPr>
        <p:spPr>
          <a:xfrm rot="5389320">
            <a:off x="-50844" y="1711100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5458754C-93D2-7257-4246-FCFDE4564F95}"/>
              </a:ext>
            </a:extLst>
          </p:cNvPr>
          <p:cNvSpPr/>
          <p:nvPr/>
        </p:nvSpPr>
        <p:spPr>
          <a:xfrm rot="5389320">
            <a:off x="-50844" y="23642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AutoShape 34">
            <a:extLst>
              <a:ext uri="{FF2B5EF4-FFF2-40B4-BE49-F238E27FC236}">
                <a16:creationId xmlns:a16="http://schemas.microsoft.com/office/drawing/2014/main" id="{E6D2E334-E749-9843-2662-27ADC32E6287}"/>
              </a:ext>
            </a:extLst>
          </p:cNvPr>
          <p:cNvSpPr/>
          <p:nvPr/>
        </p:nvSpPr>
        <p:spPr>
          <a:xfrm rot="5389320">
            <a:off x="-50844" y="29738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6EE510AD-FC1C-EB86-BB8A-DE497D18B376}"/>
              </a:ext>
            </a:extLst>
          </p:cNvPr>
          <p:cNvSpPr/>
          <p:nvPr/>
        </p:nvSpPr>
        <p:spPr>
          <a:xfrm rot="5389320">
            <a:off x="-50844" y="3583438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AutoShape 36">
            <a:extLst>
              <a:ext uri="{FF2B5EF4-FFF2-40B4-BE49-F238E27FC236}">
                <a16:creationId xmlns:a16="http://schemas.microsoft.com/office/drawing/2014/main" id="{FE35B43C-D4FA-4BC2-A21A-47C5BA396017}"/>
              </a:ext>
            </a:extLst>
          </p:cNvPr>
          <p:cNvSpPr/>
          <p:nvPr/>
        </p:nvSpPr>
        <p:spPr>
          <a:xfrm rot="5389320">
            <a:off x="-50844" y="4236577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AutoShape 37">
            <a:extLst>
              <a:ext uri="{FF2B5EF4-FFF2-40B4-BE49-F238E27FC236}">
                <a16:creationId xmlns:a16="http://schemas.microsoft.com/office/drawing/2014/main" id="{17347847-579A-FA00-F9F3-6B2B4087E49B}"/>
              </a:ext>
            </a:extLst>
          </p:cNvPr>
          <p:cNvSpPr/>
          <p:nvPr/>
        </p:nvSpPr>
        <p:spPr>
          <a:xfrm rot="5389320">
            <a:off x="-50844" y="4889725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AutoShape 38">
            <a:extLst>
              <a:ext uri="{FF2B5EF4-FFF2-40B4-BE49-F238E27FC236}">
                <a16:creationId xmlns:a16="http://schemas.microsoft.com/office/drawing/2014/main" id="{BB32931A-AE93-3F6C-D5F4-D2C3534BB4DE}"/>
              </a:ext>
            </a:extLst>
          </p:cNvPr>
          <p:cNvSpPr/>
          <p:nvPr/>
        </p:nvSpPr>
        <p:spPr>
          <a:xfrm rot="5389320">
            <a:off x="-50844" y="54775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9" name="AutoShape 39">
            <a:extLst>
              <a:ext uri="{FF2B5EF4-FFF2-40B4-BE49-F238E27FC236}">
                <a16:creationId xmlns:a16="http://schemas.microsoft.com/office/drawing/2014/main" id="{54D8C8C2-4DA3-7939-809D-78A8748341B1}"/>
              </a:ext>
            </a:extLst>
          </p:cNvPr>
          <p:cNvSpPr/>
          <p:nvPr/>
        </p:nvSpPr>
        <p:spPr>
          <a:xfrm rot="5389320">
            <a:off x="-50844" y="6087151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0" name="AutoShape 40">
            <a:extLst>
              <a:ext uri="{FF2B5EF4-FFF2-40B4-BE49-F238E27FC236}">
                <a16:creationId xmlns:a16="http://schemas.microsoft.com/office/drawing/2014/main" id="{DA08556B-22E1-2C6C-E5A5-EE7EFD308F5E}"/>
              </a:ext>
            </a:extLst>
          </p:cNvPr>
          <p:cNvSpPr/>
          <p:nvPr/>
        </p:nvSpPr>
        <p:spPr>
          <a:xfrm rot="5389320">
            <a:off x="-50844" y="9962464"/>
            <a:ext cx="1838968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1" name="Freeform 41">
            <a:hlinkClick r:id="rId2" action="ppaction://hlinksldjump"/>
            <a:extLst>
              <a:ext uri="{FF2B5EF4-FFF2-40B4-BE49-F238E27FC236}">
                <a16:creationId xmlns:a16="http://schemas.microsoft.com/office/drawing/2014/main" id="{F19F33D4-60D1-B287-4374-61915121C9C7}"/>
              </a:ext>
            </a:extLst>
          </p:cNvPr>
          <p:cNvSpPr/>
          <p:nvPr/>
        </p:nvSpPr>
        <p:spPr>
          <a:xfrm>
            <a:off x="-5187442" y="1034249"/>
            <a:ext cx="23481990" cy="11970117"/>
          </a:xfrm>
          <a:custGeom>
            <a:avLst/>
            <a:gdLst/>
            <a:ahLst/>
            <a:cxnLst/>
            <a:rect l="l" t="t" r="r" b="b"/>
            <a:pathLst>
              <a:path w="23481990" h="11970117">
                <a:moveTo>
                  <a:pt x="0" y="0"/>
                </a:moveTo>
                <a:lnTo>
                  <a:pt x="23481990" y="0"/>
                </a:lnTo>
                <a:lnTo>
                  <a:pt x="23481990" y="11970116"/>
                </a:lnTo>
                <a:lnTo>
                  <a:pt x="0" y="11970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2" name="Freeform 42" descr="Close with solid fill">
            <a:extLst>
              <a:ext uri="{FF2B5EF4-FFF2-40B4-BE49-F238E27FC236}">
                <a16:creationId xmlns:a16="http://schemas.microsoft.com/office/drawing/2014/main" id="{36F1EC1B-F2B1-4A94-A4F2-F7A9241CF197}"/>
              </a:ext>
            </a:extLst>
          </p:cNvPr>
          <p:cNvSpPr/>
          <p:nvPr/>
        </p:nvSpPr>
        <p:spPr>
          <a:xfrm>
            <a:off x="10172833" y="859018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Freeform 43" descr="Close with solid fill">
            <a:extLst>
              <a:ext uri="{FF2B5EF4-FFF2-40B4-BE49-F238E27FC236}">
                <a16:creationId xmlns:a16="http://schemas.microsoft.com/office/drawing/2014/main" id="{203C7932-3B05-64B8-1FE1-D636F3D14079}"/>
              </a:ext>
            </a:extLst>
          </p:cNvPr>
          <p:cNvSpPr/>
          <p:nvPr/>
        </p:nvSpPr>
        <p:spPr>
          <a:xfrm>
            <a:off x="13628942" y="8625068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0" y="0"/>
                </a:lnTo>
                <a:lnTo>
                  <a:pt x="406850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4" name="Freeform 44" descr="Close with solid fill">
            <a:extLst>
              <a:ext uri="{FF2B5EF4-FFF2-40B4-BE49-F238E27FC236}">
                <a16:creationId xmlns:a16="http://schemas.microsoft.com/office/drawing/2014/main" id="{97F91043-45D7-AD17-7933-AB16ACB6DE4D}"/>
              </a:ext>
            </a:extLst>
          </p:cNvPr>
          <p:cNvSpPr/>
          <p:nvPr/>
        </p:nvSpPr>
        <p:spPr>
          <a:xfrm>
            <a:off x="17042863" y="8568614"/>
            <a:ext cx="406851" cy="406851"/>
          </a:xfrm>
          <a:custGeom>
            <a:avLst/>
            <a:gdLst/>
            <a:ahLst/>
            <a:cxnLst/>
            <a:rect l="l" t="t" r="r" b="b"/>
            <a:pathLst>
              <a:path w="406851" h="406851">
                <a:moveTo>
                  <a:pt x="0" y="0"/>
                </a:moveTo>
                <a:lnTo>
                  <a:pt x="406851" y="0"/>
                </a:lnTo>
                <a:lnTo>
                  <a:pt x="406851" y="406851"/>
                </a:lnTo>
                <a:lnTo>
                  <a:pt x="0" y="406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1502DE81-F5ED-0453-BA53-81FF37EE4BD9}"/>
              </a:ext>
            </a:extLst>
          </p:cNvPr>
          <p:cNvSpPr txBox="1"/>
          <p:nvPr/>
        </p:nvSpPr>
        <p:spPr>
          <a:xfrm>
            <a:off x="-4648200" y="2027236"/>
            <a:ext cx="17566607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>
                <a:solidFill>
                  <a:schemeClr val="accent3">
                    <a:lumMod val="75000"/>
                  </a:schemeClr>
                </a:solidFill>
              </a:rPr>
              <a:t>Conclusion</a:t>
            </a:r>
          </a:p>
          <a:p>
            <a:r>
              <a:rPr lang="en-US" sz="4000" dirty="0">
                <a:solidFill>
                  <a:schemeClr val="bg1"/>
                </a:solidFill>
              </a:rPr>
              <a:t>• </a:t>
            </a:r>
            <a:r>
              <a:rPr lang="en-US" sz="4000" dirty="0" err="1">
                <a:solidFill>
                  <a:schemeClr val="bg1"/>
                </a:solidFill>
              </a:rPr>
              <a:t>DocuChain</a:t>
            </a:r>
            <a:r>
              <a:rPr lang="en-US" sz="4000" dirty="0">
                <a:solidFill>
                  <a:schemeClr val="bg1"/>
                </a:solidFill>
              </a:rPr>
              <a:t> ensures trust, transparency &amp; security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                  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                  –   Blockchain-powered verification in seconds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                      –   Ready to scale as a startup solution</a:t>
            </a:r>
          </a:p>
          <a:p>
            <a:pPr algn="l">
              <a:lnSpc>
                <a:spcPts val="3719"/>
              </a:lnSpc>
            </a:pPr>
            <a:endParaRPr lang="en-US" sz="3099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6" name="Group 46">
            <a:extLst>
              <a:ext uri="{FF2B5EF4-FFF2-40B4-BE49-F238E27FC236}">
                <a16:creationId xmlns:a16="http://schemas.microsoft.com/office/drawing/2014/main" id="{237FE18B-7382-E198-708B-F86035B58E7B}"/>
              </a:ext>
            </a:extLst>
          </p:cNvPr>
          <p:cNvGrpSpPr/>
          <p:nvPr/>
        </p:nvGrpSpPr>
        <p:grpSpPr>
          <a:xfrm>
            <a:off x="-751227" y="-2493645"/>
            <a:ext cx="5940881" cy="7782546"/>
            <a:chOff x="0" y="0"/>
            <a:chExt cx="2575776" cy="3374263"/>
          </a:xfrm>
        </p:grpSpPr>
        <p:sp>
          <p:nvSpPr>
            <p:cNvPr id="47" name="Freeform 47" descr="Demon Slayer Vinyl Stickers FULL SET [10 PCS] - Flair Fighter">
              <a:extLst>
                <a:ext uri="{FF2B5EF4-FFF2-40B4-BE49-F238E27FC236}">
                  <a16:creationId xmlns:a16="http://schemas.microsoft.com/office/drawing/2014/main" id="{91331A38-0D29-19CF-99D0-910289FD9EC1}"/>
                </a:ext>
              </a:extLst>
            </p:cNvPr>
            <p:cNvSpPr/>
            <p:nvPr/>
          </p:nvSpPr>
          <p:spPr>
            <a:xfrm>
              <a:off x="0" y="0"/>
              <a:ext cx="2575814" cy="3374263"/>
            </a:xfrm>
            <a:custGeom>
              <a:avLst/>
              <a:gdLst/>
              <a:ahLst/>
              <a:cxnLst/>
              <a:rect l="l" t="t" r="r" b="b"/>
              <a:pathLst>
                <a:path w="2575814" h="3374263">
                  <a:moveTo>
                    <a:pt x="0" y="0"/>
                  </a:moveTo>
                  <a:lnTo>
                    <a:pt x="2575814" y="0"/>
                  </a:lnTo>
                  <a:lnTo>
                    <a:pt x="2575814" y="3374263"/>
                  </a:lnTo>
                  <a:lnTo>
                    <a:pt x="0" y="337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1792" t="-8150" r="-20362" b="-15634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48" name="Group 4">
            <a:extLst>
              <a:ext uri="{FF2B5EF4-FFF2-40B4-BE49-F238E27FC236}">
                <a16:creationId xmlns:a16="http://schemas.microsoft.com/office/drawing/2014/main" id="{D8656CEC-1ADD-FF27-8763-2D2F4CA27CFE}"/>
              </a:ext>
            </a:extLst>
          </p:cNvPr>
          <p:cNvGrpSpPr/>
          <p:nvPr/>
        </p:nvGrpSpPr>
        <p:grpSpPr>
          <a:xfrm>
            <a:off x="5077401" y="22860"/>
            <a:ext cx="1876606" cy="1856419"/>
            <a:chOff x="0" y="0"/>
            <a:chExt cx="2395474" cy="2369706"/>
          </a:xfrm>
        </p:grpSpPr>
        <p:sp>
          <p:nvSpPr>
            <p:cNvPr id="49" name="Freeform 5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C833D50F-E359-5CC8-5E0E-0EA3F904D3C7}"/>
                </a:ext>
              </a:extLst>
            </p:cNvPr>
            <p:cNvSpPr/>
            <p:nvPr/>
          </p:nvSpPr>
          <p:spPr>
            <a:xfrm>
              <a:off x="0" y="0"/>
              <a:ext cx="2395474" cy="2369693"/>
            </a:xfrm>
            <a:custGeom>
              <a:avLst/>
              <a:gdLst/>
              <a:ahLst/>
              <a:cxnLst/>
              <a:rect l="l" t="t" r="r" b="b"/>
              <a:pathLst>
                <a:path w="2395474" h="2369693">
                  <a:moveTo>
                    <a:pt x="0" y="0"/>
                  </a:moveTo>
                  <a:lnTo>
                    <a:pt x="2395474" y="0"/>
                  </a:lnTo>
                  <a:lnTo>
                    <a:pt x="2395474" y="2369693"/>
                  </a:lnTo>
                  <a:lnTo>
                    <a:pt x="0" y="2369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0436" t="-171160" r="-48645" b="-13226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0" name="Group 4">
            <a:extLst>
              <a:ext uri="{FF2B5EF4-FFF2-40B4-BE49-F238E27FC236}">
                <a16:creationId xmlns:a16="http://schemas.microsoft.com/office/drawing/2014/main" id="{B004A79E-4DB4-73AE-1309-3AD4E1664EB7}"/>
              </a:ext>
            </a:extLst>
          </p:cNvPr>
          <p:cNvGrpSpPr/>
          <p:nvPr/>
        </p:nvGrpSpPr>
        <p:grpSpPr>
          <a:xfrm>
            <a:off x="15867419" y="-122459"/>
            <a:ext cx="1876606" cy="1856419"/>
            <a:chOff x="0" y="0"/>
            <a:chExt cx="2395474" cy="2369706"/>
          </a:xfrm>
        </p:grpSpPr>
        <p:sp>
          <p:nvSpPr>
            <p:cNvPr id="51" name="Freeform 5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EBD29E33-8C21-D7F7-0B58-620CE93FF760}"/>
                </a:ext>
              </a:extLst>
            </p:cNvPr>
            <p:cNvSpPr/>
            <p:nvPr/>
          </p:nvSpPr>
          <p:spPr>
            <a:xfrm>
              <a:off x="0" y="0"/>
              <a:ext cx="2395474" cy="2369693"/>
            </a:xfrm>
            <a:custGeom>
              <a:avLst/>
              <a:gdLst/>
              <a:ahLst/>
              <a:cxnLst/>
              <a:rect l="l" t="t" r="r" b="b"/>
              <a:pathLst>
                <a:path w="2395474" h="2369693">
                  <a:moveTo>
                    <a:pt x="0" y="0"/>
                  </a:moveTo>
                  <a:lnTo>
                    <a:pt x="2395474" y="0"/>
                  </a:lnTo>
                  <a:lnTo>
                    <a:pt x="2395474" y="2369693"/>
                  </a:lnTo>
                  <a:lnTo>
                    <a:pt x="0" y="2369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50436" t="-171160" r="-48645" b="-13226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2" name="Group 18">
            <a:extLst>
              <a:ext uri="{FF2B5EF4-FFF2-40B4-BE49-F238E27FC236}">
                <a16:creationId xmlns:a16="http://schemas.microsoft.com/office/drawing/2014/main" id="{6E70DBE5-E0BB-D2FC-AA52-F6EC9323520D}"/>
              </a:ext>
            </a:extLst>
          </p:cNvPr>
          <p:cNvGrpSpPr/>
          <p:nvPr/>
        </p:nvGrpSpPr>
        <p:grpSpPr>
          <a:xfrm>
            <a:off x="10274657" y="81815"/>
            <a:ext cx="1654641" cy="1493216"/>
            <a:chOff x="0" y="0"/>
            <a:chExt cx="2112137" cy="1906080"/>
          </a:xfrm>
        </p:grpSpPr>
        <p:sp>
          <p:nvSpPr>
            <p:cNvPr id="53" name="Freeform 19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B16388ED-B9DC-7066-81A2-5B1CF5CF00A6}"/>
                </a:ext>
              </a:extLst>
            </p:cNvPr>
            <p:cNvSpPr/>
            <p:nvPr/>
          </p:nvSpPr>
          <p:spPr>
            <a:xfrm>
              <a:off x="0" y="0"/>
              <a:ext cx="2112137" cy="1906016"/>
            </a:xfrm>
            <a:custGeom>
              <a:avLst/>
              <a:gdLst/>
              <a:ahLst/>
              <a:cxnLst/>
              <a:rect l="l" t="t" r="r" b="b"/>
              <a:pathLst>
                <a:path w="2112137" h="1906016">
                  <a:moveTo>
                    <a:pt x="0" y="0"/>
                  </a:moveTo>
                  <a:lnTo>
                    <a:pt x="2112137" y="0"/>
                  </a:lnTo>
                  <a:lnTo>
                    <a:pt x="2112137" y="1906016"/>
                  </a:lnTo>
                  <a:lnTo>
                    <a:pt x="0" y="1906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73581" t="-217715" r="-179030" b="-1838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4" name="Freeform 39">
            <a:extLst>
              <a:ext uri="{FF2B5EF4-FFF2-40B4-BE49-F238E27FC236}">
                <a16:creationId xmlns:a16="http://schemas.microsoft.com/office/drawing/2014/main" id="{1CB20F54-E1EB-26BB-DA5F-216B205F7A40}"/>
              </a:ext>
            </a:extLst>
          </p:cNvPr>
          <p:cNvSpPr/>
          <p:nvPr/>
        </p:nvSpPr>
        <p:spPr>
          <a:xfrm>
            <a:off x="9549566" y="3848101"/>
            <a:ext cx="6510956" cy="7057800"/>
          </a:xfrm>
          <a:custGeom>
            <a:avLst/>
            <a:gdLst/>
            <a:ahLst/>
            <a:cxnLst/>
            <a:rect l="l" t="t" r="r" b="b"/>
            <a:pathLst>
              <a:path w="1489881" h="2128401">
                <a:moveTo>
                  <a:pt x="0" y="0"/>
                </a:moveTo>
                <a:lnTo>
                  <a:pt x="1489881" y="0"/>
                </a:lnTo>
                <a:lnTo>
                  <a:pt x="1489881" y="2128401"/>
                </a:lnTo>
                <a:lnTo>
                  <a:pt x="0" y="2128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5" name="Group 16">
            <a:extLst>
              <a:ext uri="{FF2B5EF4-FFF2-40B4-BE49-F238E27FC236}">
                <a16:creationId xmlns:a16="http://schemas.microsoft.com/office/drawing/2014/main" id="{9887A807-4B21-4DBB-E409-4B02EC676FFB}"/>
              </a:ext>
            </a:extLst>
          </p:cNvPr>
          <p:cNvGrpSpPr/>
          <p:nvPr/>
        </p:nvGrpSpPr>
        <p:grpSpPr>
          <a:xfrm>
            <a:off x="-3657600" y="10313377"/>
            <a:ext cx="2219642" cy="2138925"/>
            <a:chOff x="0" y="0"/>
            <a:chExt cx="2833357" cy="2730322"/>
          </a:xfrm>
        </p:grpSpPr>
        <p:sp>
          <p:nvSpPr>
            <p:cNvPr id="56" name="Freeform 17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2684E3AB-08E8-5998-8F97-AB66390EF7E5}"/>
                </a:ext>
              </a:extLst>
            </p:cNvPr>
            <p:cNvSpPr/>
            <p:nvPr/>
          </p:nvSpPr>
          <p:spPr>
            <a:xfrm>
              <a:off x="0" y="0"/>
              <a:ext cx="2833370" cy="2730373"/>
            </a:xfrm>
            <a:custGeom>
              <a:avLst/>
              <a:gdLst/>
              <a:ahLst/>
              <a:cxnLst/>
              <a:rect l="l" t="t" r="r" b="b"/>
              <a:pathLst>
                <a:path w="2833370" h="2730373">
                  <a:moveTo>
                    <a:pt x="0" y="0"/>
                  </a:moveTo>
                  <a:lnTo>
                    <a:pt x="2833370" y="0"/>
                  </a:lnTo>
                  <a:lnTo>
                    <a:pt x="2833370" y="2730373"/>
                  </a:lnTo>
                  <a:lnTo>
                    <a:pt x="0" y="2730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09882" t="-216101" r="-27511" b="-340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7" name="Group 16">
            <a:extLst>
              <a:ext uri="{FF2B5EF4-FFF2-40B4-BE49-F238E27FC236}">
                <a16:creationId xmlns:a16="http://schemas.microsoft.com/office/drawing/2014/main" id="{45DA8A21-F2F6-E896-7235-C0FCC7991C9A}"/>
              </a:ext>
            </a:extLst>
          </p:cNvPr>
          <p:cNvGrpSpPr/>
          <p:nvPr/>
        </p:nvGrpSpPr>
        <p:grpSpPr>
          <a:xfrm>
            <a:off x="4998135" y="10264140"/>
            <a:ext cx="2219642" cy="2138925"/>
            <a:chOff x="0" y="0"/>
            <a:chExt cx="2833357" cy="2730322"/>
          </a:xfrm>
        </p:grpSpPr>
        <p:sp>
          <p:nvSpPr>
            <p:cNvPr id="58" name="Freeform 17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E11F1FC9-9932-2EC7-7E1D-D9AE2F0F56AF}"/>
                </a:ext>
              </a:extLst>
            </p:cNvPr>
            <p:cNvSpPr/>
            <p:nvPr/>
          </p:nvSpPr>
          <p:spPr>
            <a:xfrm>
              <a:off x="0" y="0"/>
              <a:ext cx="2833370" cy="2730373"/>
            </a:xfrm>
            <a:custGeom>
              <a:avLst/>
              <a:gdLst/>
              <a:ahLst/>
              <a:cxnLst/>
              <a:rect l="l" t="t" r="r" b="b"/>
              <a:pathLst>
                <a:path w="2833370" h="2730373">
                  <a:moveTo>
                    <a:pt x="0" y="0"/>
                  </a:moveTo>
                  <a:lnTo>
                    <a:pt x="2833370" y="0"/>
                  </a:lnTo>
                  <a:lnTo>
                    <a:pt x="2833370" y="2730373"/>
                  </a:lnTo>
                  <a:lnTo>
                    <a:pt x="0" y="2730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09882" t="-216101" r="-27511" b="-340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9" name="Group 16">
            <a:extLst>
              <a:ext uri="{FF2B5EF4-FFF2-40B4-BE49-F238E27FC236}">
                <a16:creationId xmlns:a16="http://schemas.microsoft.com/office/drawing/2014/main" id="{5CD10233-4FE3-15E7-8231-156D2DDEF0E9}"/>
              </a:ext>
            </a:extLst>
          </p:cNvPr>
          <p:cNvGrpSpPr/>
          <p:nvPr/>
        </p:nvGrpSpPr>
        <p:grpSpPr>
          <a:xfrm>
            <a:off x="15553691" y="10458891"/>
            <a:ext cx="2219642" cy="2138925"/>
            <a:chOff x="0" y="0"/>
            <a:chExt cx="2833357" cy="2730322"/>
          </a:xfrm>
        </p:grpSpPr>
        <p:sp>
          <p:nvSpPr>
            <p:cNvPr id="60" name="Freeform 17" descr="Demon Slayer: Kimetsu no Yaiba Hashira / Pillar Stickers 2 Inch Die-cut |  Shopee Philippines">
              <a:extLst>
                <a:ext uri="{FF2B5EF4-FFF2-40B4-BE49-F238E27FC236}">
                  <a16:creationId xmlns:a16="http://schemas.microsoft.com/office/drawing/2014/main" id="{CEE3EE89-EDE2-D7EF-1923-1A47156640F2}"/>
                </a:ext>
              </a:extLst>
            </p:cNvPr>
            <p:cNvSpPr/>
            <p:nvPr/>
          </p:nvSpPr>
          <p:spPr>
            <a:xfrm>
              <a:off x="0" y="0"/>
              <a:ext cx="2833370" cy="2730373"/>
            </a:xfrm>
            <a:custGeom>
              <a:avLst/>
              <a:gdLst/>
              <a:ahLst/>
              <a:cxnLst/>
              <a:rect l="l" t="t" r="r" b="b"/>
              <a:pathLst>
                <a:path w="2833370" h="2730373">
                  <a:moveTo>
                    <a:pt x="0" y="0"/>
                  </a:moveTo>
                  <a:lnTo>
                    <a:pt x="2833370" y="0"/>
                  </a:lnTo>
                  <a:lnTo>
                    <a:pt x="2833370" y="2730373"/>
                  </a:lnTo>
                  <a:lnTo>
                    <a:pt x="0" y="2730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09882" t="-216101" r="-27511" b="-340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0079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457</Words>
  <Application>Microsoft Office PowerPoint</Application>
  <PresentationFormat>Custom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Montserrat</vt:lpstr>
      <vt:lpstr>Arimo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Hackureka PPT Template</dc:title>
  <dc:creator>Niharika Attri</dc:creator>
  <cp:lastModifiedBy>priyansu kumar</cp:lastModifiedBy>
  <cp:revision>8</cp:revision>
  <dcterms:created xsi:type="dcterms:W3CDTF">2006-08-16T00:00:00Z</dcterms:created>
  <dcterms:modified xsi:type="dcterms:W3CDTF">2026-02-19T16:58:19Z</dcterms:modified>
  <dc:identifier>DAG_l1eRlj8</dc:identifier>
</cp:coreProperties>
</file>